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876741-6DAE-432E-8830-E627ECCDBBD9}">
          <p14:sldIdLst>
            <p14:sldId id="256"/>
          </p14:sldIdLst>
        </p14:section>
        <p14:section name="Untitled Section" id="{025633D5-E099-4337-BC54-4039B2533CD9}">
          <p14:sldIdLst>
            <p14:sldId id="263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C38BC-8A2C-4A98-BE04-FE730C740C90}" v="1421" dt="2025-06-22T22:33:33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Dinerstein" userId="a44fa4b6-f4b8-407c-9513-3eac52bb59a4" providerId="ADAL" clId="{BC4C38BC-8A2C-4A98-BE04-FE730C740C90}"/>
    <pc:docChg chg="undo custSel addSld modSld addSection">
      <pc:chgData name="Paula Dinerstein" userId="a44fa4b6-f4b8-407c-9513-3eac52bb59a4" providerId="ADAL" clId="{BC4C38BC-8A2C-4A98-BE04-FE730C740C90}" dt="2025-06-22T22:33:33.198" v="2242" actId="20577"/>
      <pc:docMkLst>
        <pc:docMk/>
      </pc:docMkLst>
      <pc:sldChg chg="modSp mod">
        <pc:chgData name="Paula Dinerstein" userId="a44fa4b6-f4b8-407c-9513-3eac52bb59a4" providerId="ADAL" clId="{BC4C38BC-8A2C-4A98-BE04-FE730C740C90}" dt="2025-06-22T22:20:03.158" v="2013" actId="20577"/>
        <pc:sldMkLst>
          <pc:docMk/>
          <pc:sldMk cId="3930007223" sldId="256"/>
        </pc:sldMkLst>
        <pc:spChg chg="mod">
          <ac:chgData name="Paula Dinerstein" userId="a44fa4b6-f4b8-407c-9513-3eac52bb59a4" providerId="ADAL" clId="{BC4C38BC-8A2C-4A98-BE04-FE730C740C90}" dt="2025-06-22T20:58:08.981" v="45" actId="20577"/>
          <ac:spMkLst>
            <pc:docMk/>
            <pc:sldMk cId="3930007223" sldId="256"/>
            <ac:spMk id="4" creationId="{354B7153-A759-0553-C69F-1A50E5DAEE90}"/>
          </ac:spMkLst>
        </pc:spChg>
        <pc:graphicFrameChg chg="mod">
          <ac:chgData name="Paula Dinerstein" userId="a44fa4b6-f4b8-407c-9513-3eac52bb59a4" providerId="ADAL" clId="{BC4C38BC-8A2C-4A98-BE04-FE730C740C90}" dt="2025-06-22T22:20:03.158" v="2013" actId="20577"/>
          <ac:graphicFrameMkLst>
            <pc:docMk/>
            <pc:sldMk cId="3930007223" sldId="256"/>
            <ac:graphicFrameMk id="7" creationId="{743B9BEF-BABD-ACEC-F414-DD7620E73FE7}"/>
          </ac:graphicFrameMkLst>
        </pc:graphicFrameChg>
      </pc:sldChg>
      <pc:sldChg chg="addSp delSp modSp mod">
        <pc:chgData name="Paula Dinerstein" userId="a44fa4b6-f4b8-407c-9513-3eac52bb59a4" providerId="ADAL" clId="{BC4C38BC-8A2C-4A98-BE04-FE730C740C90}" dt="2025-06-22T22:30:05.848" v="2102" actId="20577"/>
        <pc:sldMkLst>
          <pc:docMk/>
          <pc:sldMk cId="3304690434" sldId="257"/>
        </pc:sldMkLst>
        <pc:spChg chg="mod">
          <ac:chgData name="Paula Dinerstein" userId="a44fa4b6-f4b8-407c-9513-3eac52bb59a4" providerId="ADAL" clId="{BC4C38BC-8A2C-4A98-BE04-FE730C740C90}" dt="2025-06-22T21:47:31.250" v="970" actId="26606"/>
          <ac:spMkLst>
            <pc:docMk/>
            <pc:sldMk cId="3304690434" sldId="257"/>
            <ac:spMk id="4" creationId="{87BAC8FF-5741-B536-8CD9-63146C791CE6}"/>
          </ac:spMkLst>
        </pc:spChg>
        <pc:spChg chg="del">
          <ac:chgData name="Paula Dinerstein" userId="a44fa4b6-f4b8-407c-9513-3eac52bb59a4" providerId="ADAL" clId="{BC4C38BC-8A2C-4A98-BE04-FE730C740C90}" dt="2025-06-22T21:47:31.250" v="970" actId="26606"/>
          <ac:spMkLst>
            <pc:docMk/>
            <pc:sldMk cId="3304690434" sldId="257"/>
            <ac:spMk id="7" creationId="{2659FDB4-FCBE-4A89-B46D-43D4FA54464D}"/>
          </ac:spMkLst>
        </pc:spChg>
        <pc:spChg chg="add">
          <ac:chgData name="Paula Dinerstein" userId="a44fa4b6-f4b8-407c-9513-3eac52bb59a4" providerId="ADAL" clId="{BC4C38BC-8A2C-4A98-BE04-FE730C740C90}" dt="2025-06-22T21:47:31.250" v="970" actId="26606"/>
          <ac:spMkLst>
            <pc:docMk/>
            <pc:sldMk cId="3304690434" sldId="257"/>
            <ac:spMk id="18" creationId="{BACC6370-2D7E-4714-9D71-7542949D7D5D}"/>
          </ac:spMkLst>
        </pc:spChg>
        <pc:spChg chg="add">
          <ac:chgData name="Paula Dinerstein" userId="a44fa4b6-f4b8-407c-9513-3eac52bb59a4" providerId="ADAL" clId="{BC4C38BC-8A2C-4A98-BE04-FE730C740C90}" dt="2025-06-22T21:47:31.250" v="970" actId="26606"/>
          <ac:spMkLst>
            <pc:docMk/>
            <pc:sldMk cId="3304690434" sldId="257"/>
            <ac:spMk id="20" creationId="{F68B3F68-107C-434F-AA38-110D5EA91B85}"/>
          </ac:spMkLst>
        </pc:spChg>
        <pc:spChg chg="add">
          <ac:chgData name="Paula Dinerstein" userId="a44fa4b6-f4b8-407c-9513-3eac52bb59a4" providerId="ADAL" clId="{BC4C38BC-8A2C-4A98-BE04-FE730C740C90}" dt="2025-06-22T21:47:31.250" v="970" actId="26606"/>
          <ac:spMkLst>
            <pc:docMk/>
            <pc:sldMk cId="3304690434" sldId="257"/>
            <ac:spMk id="22" creationId="{AAD0DBB9-1A4B-4391-81D4-CB19F9AB918A}"/>
          </ac:spMkLst>
        </pc:spChg>
        <pc:spChg chg="add">
          <ac:chgData name="Paula Dinerstein" userId="a44fa4b6-f4b8-407c-9513-3eac52bb59a4" providerId="ADAL" clId="{BC4C38BC-8A2C-4A98-BE04-FE730C740C90}" dt="2025-06-22T21:47:31.250" v="970" actId="26606"/>
          <ac:spMkLst>
            <pc:docMk/>
            <pc:sldMk cId="3304690434" sldId="257"/>
            <ac:spMk id="24" creationId="{063BBA22-50EA-4C4D-BE05-F1CE4E63AA56}"/>
          </ac:spMkLst>
        </pc:spChg>
        <pc:graphicFrameChg chg="mod modGraphic">
          <ac:chgData name="Paula Dinerstein" userId="a44fa4b6-f4b8-407c-9513-3eac52bb59a4" providerId="ADAL" clId="{BC4C38BC-8A2C-4A98-BE04-FE730C740C90}" dt="2025-06-22T22:30:05.848" v="2102" actId="20577"/>
          <ac:graphicFrameMkLst>
            <pc:docMk/>
            <pc:sldMk cId="3304690434" sldId="257"/>
            <ac:graphicFrameMk id="13" creationId="{3170C3B9-74E3-BE59-374D-9AE53B83E6F1}"/>
          </ac:graphicFrameMkLst>
        </pc:graphicFrameChg>
        <pc:cxnChg chg="del">
          <ac:chgData name="Paula Dinerstein" userId="a44fa4b6-f4b8-407c-9513-3eac52bb59a4" providerId="ADAL" clId="{BC4C38BC-8A2C-4A98-BE04-FE730C740C90}" dt="2025-06-22T21:47:31.250" v="970" actId="26606"/>
          <ac:cxnSpMkLst>
            <pc:docMk/>
            <pc:sldMk cId="3304690434" sldId="257"/>
            <ac:cxnSpMk id="8" creationId="{C8F51B3F-8331-4E4A-AE96-D47B1006EEAD}"/>
          </ac:cxnSpMkLst>
        </pc:cxnChg>
      </pc:sldChg>
      <pc:sldChg chg="modSp mod">
        <pc:chgData name="Paula Dinerstein" userId="a44fa4b6-f4b8-407c-9513-3eac52bb59a4" providerId="ADAL" clId="{BC4C38BC-8A2C-4A98-BE04-FE730C740C90}" dt="2025-06-22T22:17:29.795" v="2010" actId="27636"/>
        <pc:sldMkLst>
          <pc:docMk/>
          <pc:sldMk cId="2745277157" sldId="258"/>
        </pc:sldMkLst>
        <pc:spChg chg="mod">
          <ac:chgData name="Paula Dinerstein" userId="a44fa4b6-f4b8-407c-9513-3eac52bb59a4" providerId="ADAL" clId="{BC4C38BC-8A2C-4A98-BE04-FE730C740C90}" dt="2025-06-22T22:17:29.795" v="2010" actId="27636"/>
          <ac:spMkLst>
            <pc:docMk/>
            <pc:sldMk cId="2745277157" sldId="258"/>
            <ac:spMk id="3" creationId="{72B6061A-27B7-8125-0A6B-4163309E9E12}"/>
          </ac:spMkLst>
        </pc:spChg>
      </pc:sldChg>
      <pc:sldChg chg="modSp mod">
        <pc:chgData name="Paula Dinerstein" userId="a44fa4b6-f4b8-407c-9513-3eac52bb59a4" providerId="ADAL" clId="{BC4C38BC-8A2C-4A98-BE04-FE730C740C90}" dt="2025-06-22T22:21:07.195" v="2018" actId="255"/>
        <pc:sldMkLst>
          <pc:docMk/>
          <pc:sldMk cId="645263491" sldId="260"/>
        </pc:sldMkLst>
        <pc:spChg chg="mod">
          <ac:chgData name="Paula Dinerstein" userId="a44fa4b6-f4b8-407c-9513-3eac52bb59a4" providerId="ADAL" clId="{BC4C38BC-8A2C-4A98-BE04-FE730C740C90}" dt="2025-06-22T22:21:07.195" v="2018" actId="255"/>
          <ac:spMkLst>
            <pc:docMk/>
            <pc:sldMk cId="645263491" sldId="260"/>
            <ac:spMk id="3" creationId="{6D4BA9B4-5790-79CB-0023-0427FFD10F3B}"/>
          </ac:spMkLst>
        </pc:spChg>
      </pc:sldChg>
      <pc:sldChg chg="modSp">
        <pc:chgData name="Paula Dinerstein" userId="a44fa4b6-f4b8-407c-9513-3eac52bb59a4" providerId="ADAL" clId="{BC4C38BC-8A2C-4A98-BE04-FE730C740C90}" dt="2025-06-22T22:33:33.198" v="2242" actId="20577"/>
        <pc:sldMkLst>
          <pc:docMk/>
          <pc:sldMk cId="685222673" sldId="261"/>
        </pc:sldMkLst>
        <pc:graphicFrameChg chg="mod">
          <ac:chgData name="Paula Dinerstein" userId="a44fa4b6-f4b8-407c-9513-3eac52bb59a4" providerId="ADAL" clId="{BC4C38BC-8A2C-4A98-BE04-FE730C740C90}" dt="2025-06-22T22:33:33.198" v="2242" actId="20577"/>
          <ac:graphicFrameMkLst>
            <pc:docMk/>
            <pc:sldMk cId="685222673" sldId="261"/>
            <ac:graphicFrameMk id="5" creationId="{5981975D-1106-567A-CA60-E76A10122399}"/>
          </ac:graphicFrameMkLst>
        </pc:graphicFrameChg>
      </pc:sldChg>
      <pc:sldChg chg="addSp delSp modSp new mod setBg modClrScheme setClrOvrMap delDesignElem chgLayout">
        <pc:chgData name="Paula Dinerstein" userId="a44fa4b6-f4b8-407c-9513-3eac52bb59a4" providerId="ADAL" clId="{BC4C38BC-8A2C-4A98-BE04-FE730C740C90}" dt="2025-06-22T22:28:02.667" v="2096" actId="20577"/>
        <pc:sldMkLst>
          <pc:docMk/>
          <pc:sldMk cId="1924172444" sldId="263"/>
        </pc:sldMkLst>
        <pc:spChg chg="mod ord">
          <ac:chgData name="Paula Dinerstein" userId="a44fa4b6-f4b8-407c-9513-3eac52bb59a4" providerId="ADAL" clId="{BC4C38BC-8A2C-4A98-BE04-FE730C740C90}" dt="2025-06-22T22:12:44.302" v="1829" actId="26606"/>
          <ac:spMkLst>
            <pc:docMk/>
            <pc:sldMk cId="1924172444" sldId="263"/>
            <ac:spMk id="2" creationId="{0A449C3E-9EDD-3D06-80CD-3F9F23AD0D01}"/>
          </ac:spMkLst>
        </pc:spChg>
        <pc:spChg chg="add del mod ord">
          <ac:chgData name="Paula Dinerstein" userId="a44fa4b6-f4b8-407c-9513-3eac52bb59a4" providerId="ADAL" clId="{BC4C38BC-8A2C-4A98-BE04-FE730C740C90}" dt="2025-06-22T21:30:03.491" v="732" actId="26606"/>
          <ac:spMkLst>
            <pc:docMk/>
            <pc:sldMk cId="1924172444" sldId="263"/>
            <ac:spMk id="3" creationId="{18A3239C-2502-1B69-5196-14924471203C}"/>
          </ac:spMkLst>
        </pc:spChg>
        <pc:spChg chg="add del">
          <ac:chgData name="Paula Dinerstein" userId="a44fa4b6-f4b8-407c-9513-3eac52bb59a4" providerId="ADAL" clId="{BC4C38BC-8A2C-4A98-BE04-FE730C740C90}" dt="2025-06-22T22:05:53.887" v="1736" actId="700"/>
          <ac:spMkLst>
            <pc:docMk/>
            <pc:sldMk cId="1924172444" sldId="263"/>
            <ac:spMk id="9" creationId="{53B021B3-DE93-4AB7-8A18-CF5F1CED88B8}"/>
          </ac:spMkLst>
        </pc:spChg>
        <pc:spChg chg="add del">
          <ac:chgData name="Paula Dinerstein" userId="a44fa4b6-f4b8-407c-9513-3eac52bb59a4" providerId="ADAL" clId="{BC4C38BC-8A2C-4A98-BE04-FE730C740C90}" dt="2025-06-22T22:12:44.302" v="1829" actId="26606"/>
          <ac:spMkLst>
            <pc:docMk/>
            <pc:sldMk cId="1924172444" sldId="263"/>
            <ac:spMk id="10" creationId="{BACC6370-2D7E-4714-9D71-7542949D7D5D}"/>
          </ac:spMkLst>
        </pc:spChg>
        <pc:spChg chg="add del">
          <ac:chgData name="Paula Dinerstein" userId="a44fa4b6-f4b8-407c-9513-3eac52bb59a4" providerId="ADAL" clId="{BC4C38BC-8A2C-4A98-BE04-FE730C740C90}" dt="2025-06-22T22:05:53.887" v="1736" actId="700"/>
          <ac:spMkLst>
            <pc:docMk/>
            <pc:sldMk cId="1924172444" sldId="263"/>
            <ac:spMk id="11" creationId="{52D502E5-F6B4-4D58-B4AE-FC466FF15EE8}"/>
          </ac:spMkLst>
        </pc:spChg>
        <pc:spChg chg="add del">
          <ac:chgData name="Paula Dinerstein" userId="a44fa4b6-f4b8-407c-9513-3eac52bb59a4" providerId="ADAL" clId="{BC4C38BC-8A2C-4A98-BE04-FE730C740C90}" dt="2025-06-22T22:12:44.302" v="1829" actId="26606"/>
          <ac:spMkLst>
            <pc:docMk/>
            <pc:sldMk cId="1924172444" sldId="263"/>
            <ac:spMk id="12" creationId="{F68B3F68-107C-434F-AA38-110D5EA91B85}"/>
          </ac:spMkLst>
        </pc:spChg>
        <pc:spChg chg="add del">
          <ac:chgData name="Paula Dinerstein" userId="a44fa4b6-f4b8-407c-9513-3eac52bb59a4" providerId="ADAL" clId="{BC4C38BC-8A2C-4A98-BE04-FE730C740C90}" dt="2025-06-22T22:05:53.887" v="1736" actId="700"/>
          <ac:spMkLst>
            <pc:docMk/>
            <pc:sldMk cId="1924172444" sldId="263"/>
            <ac:spMk id="13" creationId="{9DECDBF4-02B6-4BB4-B65B-B8107AD6A9E8}"/>
          </ac:spMkLst>
        </pc:spChg>
        <pc:spChg chg="add del">
          <ac:chgData name="Paula Dinerstein" userId="a44fa4b6-f4b8-407c-9513-3eac52bb59a4" providerId="ADAL" clId="{BC4C38BC-8A2C-4A98-BE04-FE730C740C90}" dt="2025-06-22T22:12:44.302" v="1829" actId="26606"/>
          <ac:spMkLst>
            <pc:docMk/>
            <pc:sldMk cId="1924172444" sldId="263"/>
            <ac:spMk id="14" creationId="{AAD0DBB9-1A4B-4391-81D4-CB19F9AB918A}"/>
          </ac:spMkLst>
        </pc:spChg>
        <pc:spChg chg="add del">
          <ac:chgData name="Paula Dinerstein" userId="a44fa4b6-f4b8-407c-9513-3eac52bb59a4" providerId="ADAL" clId="{BC4C38BC-8A2C-4A98-BE04-FE730C740C90}" dt="2025-06-22T22:12:44.302" v="1829" actId="26606"/>
          <ac:spMkLst>
            <pc:docMk/>
            <pc:sldMk cId="1924172444" sldId="263"/>
            <ac:spMk id="16" creationId="{063BBA22-50EA-4C4D-BE05-F1CE4E63AA56}"/>
          </ac:spMkLst>
        </pc:spChg>
        <pc:spChg chg="add">
          <ac:chgData name="Paula Dinerstein" userId="a44fa4b6-f4b8-407c-9513-3eac52bb59a4" providerId="ADAL" clId="{BC4C38BC-8A2C-4A98-BE04-FE730C740C90}" dt="2025-06-22T22:12:44.302" v="1829" actId="26606"/>
          <ac:spMkLst>
            <pc:docMk/>
            <pc:sldMk cId="1924172444" sldId="263"/>
            <ac:spMk id="22" creationId="{9228552E-C8B1-4A80-8448-0787CE0FC704}"/>
          </ac:spMkLst>
        </pc:spChg>
        <pc:graphicFrameChg chg="add mod ord modGraphic">
          <ac:chgData name="Paula Dinerstein" userId="a44fa4b6-f4b8-407c-9513-3eac52bb59a4" providerId="ADAL" clId="{BC4C38BC-8A2C-4A98-BE04-FE730C740C90}" dt="2025-06-22T22:28:02.667" v="2096" actId="20577"/>
          <ac:graphicFrameMkLst>
            <pc:docMk/>
            <pc:sldMk cId="1924172444" sldId="263"/>
            <ac:graphicFrameMk id="5" creationId="{D3593A15-E3F1-F02D-3E28-D1326911B6A9}"/>
          </ac:graphicFrameMkLst>
        </pc:graphicFrameChg>
        <pc:picChg chg="add mod">
          <ac:chgData name="Paula Dinerstein" userId="a44fa4b6-f4b8-407c-9513-3eac52bb59a4" providerId="ADAL" clId="{BC4C38BC-8A2C-4A98-BE04-FE730C740C90}" dt="2025-06-22T22:13:14.526" v="1831" actId="27614"/>
          <ac:picMkLst>
            <pc:docMk/>
            <pc:sldMk cId="1924172444" sldId="263"/>
            <ac:picMk id="18" creationId="{00DEB21A-8ABA-487C-CDB7-27222566C5C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F57F2-B74B-4259-9FF5-C2A9BBF820EB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979CDF-DC4F-444A-A512-0349220800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What can you do if you are fired, demoted, </a:t>
          </a:r>
          <a:r>
            <a:rPr lang="en-US" sz="2000" dirty="0" err="1"/>
            <a:t>RIF’d</a:t>
          </a:r>
          <a:r>
            <a:rPr lang="en-US" sz="2000" dirty="0"/>
            <a:t> or placed on Schedule Policy/Career?</a:t>
          </a:r>
        </a:p>
      </dgm:t>
    </dgm:pt>
    <dgm:pt modelId="{C1415925-F648-4A98-BEBC-1B4891D5E2D6}" type="parTrans" cxnId="{B52428B8-7739-487F-AC30-31ADBAC6D0D6}">
      <dgm:prSet/>
      <dgm:spPr/>
      <dgm:t>
        <a:bodyPr/>
        <a:lstStyle/>
        <a:p>
          <a:endParaRPr lang="en-US"/>
        </a:p>
      </dgm:t>
    </dgm:pt>
    <dgm:pt modelId="{28F3A13B-377E-4A70-B616-A3BD655479C5}" type="sibTrans" cxnId="{B52428B8-7739-487F-AC30-31ADBAC6D0D6}">
      <dgm:prSet/>
      <dgm:spPr/>
      <dgm:t>
        <a:bodyPr/>
        <a:lstStyle/>
        <a:p>
          <a:endParaRPr lang="en-US"/>
        </a:p>
      </dgm:t>
    </dgm:pt>
    <dgm:pt modelId="{A0BC1B6E-83DC-4B6A-AE53-99FE04B774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Options for challenges are the Office of Special Counsel (OSC), Merit Systems Protection Board (</a:t>
          </a:r>
          <a:r>
            <a:rPr lang="en-US" sz="2000" dirty="0" err="1"/>
            <a:t>MSPB</a:t>
          </a:r>
          <a:r>
            <a:rPr lang="en-US" sz="2000" dirty="0"/>
            <a:t>), Equal Employment Opportunity Commission (EEO) and courts.</a:t>
          </a:r>
        </a:p>
      </dgm:t>
    </dgm:pt>
    <dgm:pt modelId="{3B54963E-20D3-46C8-8305-FBBFE12F7C06}" type="parTrans" cxnId="{36B19E24-29A8-43FF-82BB-5B20402500CF}">
      <dgm:prSet/>
      <dgm:spPr/>
      <dgm:t>
        <a:bodyPr/>
        <a:lstStyle/>
        <a:p>
          <a:endParaRPr lang="en-US"/>
        </a:p>
      </dgm:t>
    </dgm:pt>
    <dgm:pt modelId="{5C9E0B21-B84A-4A86-A007-18A6E1B94CA2}" type="sibTrans" cxnId="{36B19E24-29A8-43FF-82BB-5B20402500CF}">
      <dgm:prSet/>
      <dgm:spPr/>
      <dgm:t>
        <a:bodyPr/>
        <a:lstStyle/>
        <a:p>
          <a:endParaRPr lang="en-US"/>
        </a:p>
      </dgm:t>
    </dgm:pt>
    <dgm:pt modelId="{911B693C-4D6D-474A-A582-4DDA6C4024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For members of bargaining units there are union grievances</a:t>
          </a:r>
        </a:p>
      </dgm:t>
    </dgm:pt>
    <dgm:pt modelId="{0D44A775-B556-4E56-9F8F-CBA8645EC415}" type="parTrans" cxnId="{3432D1FA-96B8-40FF-8587-CF894B306E50}">
      <dgm:prSet/>
      <dgm:spPr/>
      <dgm:t>
        <a:bodyPr/>
        <a:lstStyle/>
        <a:p>
          <a:endParaRPr lang="en-US"/>
        </a:p>
      </dgm:t>
    </dgm:pt>
    <dgm:pt modelId="{AF8C68E6-D757-4B36-867E-375E3FBD7D35}" type="sibTrans" cxnId="{3432D1FA-96B8-40FF-8587-CF894B306E50}">
      <dgm:prSet/>
      <dgm:spPr/>
      <dgm:t>
        <a:bodyPr/>
        <a:lstStyle/>
        <a:p>
          <a:endParaRPr lang="en-US"/>
        </a:p>
      </dgm:t>
    </dgm:pt>
    <dgm:pt modelId="{8D5EE3EA-3D28-4A18-B678-B2F6A78FDE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You must use these administrative avenues before you can go to court. Except for EEO, you can only get to court at the appellate level – not get a court trial or jury.</a:t>
          </a:r>
        </a:p>
      </dgm:t>
    </dgm:pt>
    <dgm:pt modelId="{B1A5C094-79D2-42D4-BE4F-E046C4D73867}" type="parTrans" cxnId="{3C4919E8-BEDD-4E41-B184-0B934C1484E6}">
      <dgm:prSet/>
      <dgm:spPr/>
      <dgm:t>
        <a:bodyPr/>
        <a:lstStyle/>
        <a:p>
          <a:endParaRPr lang="en-US"/>
        </a:p>
      </dgm:t>
    </dgm:pt>
    <dgm:pt modelId="{FED4FE10-B2C8-4037-A184-407C4DD87FF6}" type="sibTrans" cxnId="{3C4919E8-BEDD-4E41-B184-0B934C1484E6}">
      <dgm:prSet/>
      <dgm:spPr/>
      <dgm:t>
        <a:bodyPr/>
        <a:lstStyle/>
        <a:p>
          <a:endParaRPr lang="en-US"/>
        </a:p>
      </dgm:t>
    </dgm:pt>
    <dgm:pt modelId="{098208DE-15C8-425C-BA28-A937964405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You can represent yourself, but always best to have a lawyer</a:t>
          </a:r>
        </a:p>
      </dgm:t>
    </dgm:pt>
    <dgm:pt modelId="{22172993-CE75-40D0-A934-4932462932F9}" type="parTrans" cxnId="{10A0DBAB-9C45-439B-BE1C-948B30227120}">
      <dgm:prSet/>
      <dgm:spPr/>
      <dgm:t>
        <a:bodyPr/>
        <a:lstStyle/>
        <a:p>
          <a:endParaRPr lang="en-US"/>
        </a:p>
      </dgm:t>
    </dgm:pt>
    <dgm:pt modelId="{611232F4-88AB-4895-A8ED-A79D4B2C9EA1}" type="sibTrans" cxnId="{10A0DBAB-9C45-439B-BE1C-948B30227120}">
      <dgm:prSet/>
      <dgm:spPr/>
      <dgm:t>
        <a:bodyPr/>
        <a:lstStyle/>
        <a:p>
          <a:endParaRPr lang="en-US"/>
        </a:p>
      </dgm:t>
    </dgm:pt>
    <dgm:pt modelId="{42789B6C-5008-4E41-A5CD-4B03347C9079}" type="pres">
      <dgm:prSet presAssocID="{416F57F2-B74B-4259-9FF5-C2A9BBF820EB}" presName="root" presStyleCnt="0">
        <dgm:presLayoutVars>
          <dgm:dir/>
          <dgm:resizeHandles val="exact"/>
        </dgm:presLayoutVars>
      </dgm:prSet>
      <dgm:spPr/>
    </dgm:pt>
    <dgm:pt modelId="{00DE34CC-EC50-4D28-B74F-A6226F3EC3E2}" type="pres">
      <dgm:prSet presAssocID="{48979CDF-DC4F-444A-A512-0349220800B9}" presName="compNode" presStyleCnt="0"/>
      <dgm:spPr/>
    </dgm:pt>
    <dgm:pt modelId="{D5EEC56C-B04E-44D5-8ADC-0B877D199BF9}" type="pres">
      <dgm:prSet presAssocID="{48979CDF-DC4F-444A-A512-0349220800B9}" presName="bgRect" presStyleLbl="bgShp" presStyleIdx="0" presStyleCnt="5"/>
      <dgm:spPr/>
    </dgm:pt>
    <dgm:pt modelId="{3A0A4A0F-D9DB-4BFB-BFFB-689CE811D746}" type="pres">
      <dgm:prSet presAssocID="{48979CDF-DC4F-444A-A512-0349220800B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B3124B8-897C-414B-9D4F-67228E177128}" type="pres">
      <dgm:prSet presAssocID="{48979CDF-DC4F-444A-A512-0349220800B9}" presName="spaceRect" presStyleCnt="0"/>
      <dgm:spPr/>
    </dgm:pt>
    <dgm:pt modelId="{B97BE129-F2A0-4921-9602-05F0A3733D9E}" type="pres">
      <dgm:prSet presAssocID="{48979CDF-DC4F-444A-A512-0349220800B9}" presName="parTx" presStyleLbl="revTx" presStyleIdx="0" presStyleCnt="5">
        <dgm:presLayoutVars>
          <dgm:chMax val="0"/>
          <dgm:chPref val="0"/>
        </dgm:presLayoutVars>
      </dgm:prSet>
      <dgm:spPr/>
    </dgm:pt>
    <dgm:pt modelId="{BF0A7C28-8EE5-419E-8785-9D7564A57170}" type="pres">
      <dgm:prSet presAssocID="{28F3A13B-377E-4A70-B616-A3BD655479C5}" presName="sibTrans" presStyleCnt="0"/>
      <dgm:spPr/>
    </dgm:pt>
    <dgm:pt modelId="{34DDBB5E-1CAA-49A7-8DF5-CD616768A394}" type="pres">
      <dgm:prSet presAssocID="{A0BC1B6E-83DC-4B6A-AE53-99FE04B7743E}" presName="compNode" presStyleCnt="0"/>
      <dgm:spPr/>
    </dgm:pt>
    <dgm:pt modelId="{2058BF4A-5CF3-4874-92D8-DD8124C08874}" type="pres">
      <dgm:prSet presAssocID="{A0BC1B6E-83DC-4B6A-AE53-99FE04B7743E}" presName="bgRect" presStyleLbl="bgShp" presStyleIdx="1" presStyleCnt="5" custLinFactNeighborX="609" custLinFactNeighborY="37685"/>
      <dgm:spPr/>
    </dgm:pt>
    <dgm:pt modelId="{722896B7-5CE1-405F-8777-088F37224341}" type="pres">
      <dgm:prSet presAssocID="{A0BC1B6E-83DC-4B6A-AE53-99FE04B774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D14201C-2B89-48E1-9B27-962EE13C0D65}" type="pres">
      <dgm:prSet presAssocID="{A0BC1B6E-83DC-4B6A-AE53-99FE04B7743E}" presName="spaceRect" presStyleCnt="0"/>
      <dgm:spPr/>
    </dgm:pt>
    <dgm:pt modelId="{4A416B0D-F56A-4551-BBAF-6A9A15EB883C}" type="pres">
      <dgm:prSet presAssocID="{A0BC1B6E-83DC-4B6A-AE53-99FE04B7743E}" presName="parTx" presStyleLbl="revTx" presStyleIdx="1" presStyleCnt="5">
        <dgm:presLayoutVars>
          <dgm:chMax val="0"/>
          <dgm:chPref val="0"/>
        </dgm:presLayoutVars>
      </dgm:prSet>
      <dgm:spPr/>
    </dgm:pt>
    <dgm:pt modelId="{B3DE7924-7792-4B98-ACF1-9366B53C17A0}" type="pres">
      <dgm:prSet presAssocID="{5C9E0B21-B84A-4A86-A007-18A6E1B94CA2}" presName="sibTrans" presStyleCnt="0"/>
      <dgm:spPr/>
    </dgm:pt>
    <dgm:pt modelId="{AC5F1A6E-9A37-4EB6-B78B-7C663764ECBF}" type="pres">
      <dgm:prSet presAssocID="{911B693C-4D6D-474A-A582-4DDA6C40243F}" presName="compNode" presStyleCnt="0"/>
      <dgm:spPr/>
    </dgm:pt>
    <dgm:pt modelId="{511DEA0B-1262-4FF5-B6F0-506A97628F60}" type="pres">
      <dgm:prSet presAssocID="{911B693C-4D6D-474A-A582-4DDA6C40243F}" presName="bgRect" presStyleLbl="bgShp" presStyleIdx="2" presStyleCnt="5" custLinFactNeighborY="-6281"/>
      <dgm:spPr/>
    </dgm:pt>
    <dgm:pt modelId="{65D0817D-7B5F-4D63-AF53-A782B9D58B49}" type="pres">
      <dgm:prSet presAssocID="{911B693C-4D6D-474A-A582-4DDA6C40243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1756F1F-F4BA-4E13-9654-1BBCC7CC97C0}" type="pres">
      <dgm:prSet presAssocID="{911B693C-4D6D-474A-A582-4DDA6C40243F}" presName="spaceRect" presStyleCnt="0"/>
      <dgm:spPr/>
    </dgm:pt>
    <dgm:pt modelId="{0AC2CE30-5162-449B-B678-0DBE65DFB502}" type="pres">
      <dgm:prSet presAssocID="{911B693C-4D6D-474A-A582-4DDA6C40243F}" presName="parTx" presStyleLbl="revTx" presStyleIdx="2" presStyleCnt="5">
        <dgm:presLayoutVars>
          <dgm:chMax val="0"/>
          <dgm:chPref val="0"/>
        </dgm:presLayoutVars>
      </dgm:prSet>
      <dgm:spPr/>
    </dgm:pt>
    <dgm:pt modelId="{8CE0CFB6-55AC-45AB-AC85-CD95C1F45A57}" type="pres">
      <dgm:prSet presAssocID="{AF8C68E6-D757-4B36-867E-375E3FBD7D35}" presName="sibTrans" presStyleCnt="0"/>
      <dgm:spPr/>
    </dgm:pt>
    <dgm:pt modelId="{81B46A2D-772E-4782-A874-04ECC1D952B9}" type="pres">
      <dgm:prSet presAssocID="{8D5EE3EA-3D28-4A18-B678-B2F6A78FDEF1}" presName="compNode" presStyleCnt="0"/>
      <dgm:spPr/>
    </dgm:pt>
    <dgm:pt modelId="{E0906C86-FEB7-4F10-BEB2-9055F4E32ECC}" type="pres">
      <dgm:prSet presAssocID="{8D5EE3EA-3D28-4A18-B678-B2F6A78FDEF1}" presName="bgRect" presStyleLbl="bgShp" presStyleIdx="3" presStyleCnt="5"/>
      <dgm:spPr/>
    </dgm:pt>
    <dgm:pt modelId="{E926C1E9-6130-4B2D-8242-24F2E2A354EE}" type="pres">
      <dgm:prSet presAssocID="{8D5EE3EA-3D28-4A18-B678-B2F6A78FDEF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E9A37D6-8D8A-42C9-B6F9-70DB70DC6159}" type="pres">
      <dgm:prSet presAssocID="{8D5EE3EA-3D28-4A18-B678-B2F6A78FDEF1}" presName="spaceRect" presStyleCnt="0"/>
      <dgm:spPr/>
    </dgm:pt>
    <dgm:pt modelId="{B416ADC1-91E0-4C61-98CF-08BC09DC8494}" type="pres">
      <dgm:prSet presAssocID="{8D5EE3EA-3D28-4A18-B678-B2F6A78FDEF1}" presName="parTx" presStyleLbl="revTx" presStyleIdx="3" presStyleCnt="5">
        <dgm:presLayoutVars>
          <dgm:chMax val="0"/>
          <dgm:chPref val="0"/>
        </dgm:presLayoutVars>
      </dgm:prSet>
      <dgm:spPr/>
    </dgm:pt>
    <dgm:pt modelId="{DCF6E387-9931-47C8-AA70-0F91DA791D9F}" type="pres">
      <dgm:prSet presAssocID="{FED4FE10-B2C8-4037-A184-407C4DD87FF6}" presName="sibTrans" presStyleCnt="0"/>
      <dgm:spPr/>
    </dgm:pt>
    <dgm:pt modelId="{57C29086-CAE3-4E4E-A7CF-101CD71216AC}" type="pres">
      <dgm:prSet presAssocID="{098208DE-15C8-425C-BA28-A937964405EF}" presName="compNode" presStyleCnt="0"/>
      <dgm:spPr/>
    </dgm:pt>
    <dgm:pt modelId="{89E80753-8927-4972-B9F4-8ADF6FC780E5}" type="pres">
      <dgm:prSet presAssocID="{098208DE-15C8-425C-BA28-A937964405EF}" presName="bgRect" presStyleLbl="bgShp" presStyleIdx="4" presStyleCnt="5" custLinFactNeighborX="63652" custLinFactNeighborY="54434"/>
      <dgm:spPr/>
    </dgm:pt>
    <dgm:pt modelId="{7706318D-4823-41F9-A228-BC0FF370ED01}" type="pres">
      <dgm:prSet presAssocID="{098208DE-15C8-425C-BA28-A937964405E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C5E2982F-2180-47B0-9EC1-78508FEBD8F9}" type="pres">
      <dgm:prSet presAssocID="{098208DE-15C8-425C-BA28-A937964405EF}" presName="spaceRect" presStyleCnt="0"/>
      <dgm:spPr/>
    </dgm:pt>
    <dgm:pt modelId="{1C0950F5-89CC-4255-B1F1-9608E3CDA5BF}" type="pres">
      <dgm:prSet presAssocID="{098208DE-15C8-425C-BA28-A937964405E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6B19E24-29A8-43FF-82BB-5B20402500CF}" srcId="{416F57F2-B74B-4259-9FF5-C2A9BBF820EB}" destId="{A0BC1B6E-83DC-4B6A-AE53-99FE04B7743E}" srcOrd="1" destOrd="0" parTransId="{3B54963E-20D3-46C8-8305-FBBFE12F7C06}" sibTransId="{5C9E0B21-B84A-4A86-A007-18A6E1B94CA2}"/>
    <dgm:cxn modelId="{2397F37A-696D-4C1B-B421-3404004F95F5}" type="presOf" srcId="{A0BC1B6E-83DC-4B6A-AE53-99FE04B7743E}" destId="{4A416B0D-F56A-4551-BBAF-6A9A15EB883C}" srcOrd="0" destOrd="0" presId="urn:microsoft.com/office/officeart/2018/2/layout/IconVerticalSolidList"/>
    <dgm:cxn modelId="{B3CF688A-C64A-4A13-9987-75FB913DEB39}" type="presOf" srcId="{416F57F2-B74B-4259-9FF5-C2A9BBF820EB}" destId="{42789B6C-5008-4E41-A5CD-4B03347C9079}" srcOrd="0" destOrd="0" presId="urn:microsoft.com/office/officeart/2018/2/layout/IconVerticalSolidList"/>
    <dgm:cxn modelId="{94BEB68C-FD98-4F69-A3B8-B38C478CAB96}" type="presOf" srcId="{48979CDF-DC4F-444A-A512-0349220800B9}" destId="{B97BE129-F2A0-4921-9602-05F0A3733D9E}" srcOrd="0" destOrd="0" presId="urn:microsoft.com/office/officeart/2018/2/layout/IconVerticalSolidList"/>
    <dgm:cxn modelId="{10A0DBAB-9C45-439B-BE1C-948B30227120}" srcId="{416F57F2-B74B-4259-9FF5-C2A9BBF820EB}" destId="{098208DE-15C8-425C-BA28-A937964405EF}" srcOrd="4" destOrd="0" parTransId="{22172993-CE75-40D0-A934-4932462932F9}" sibTransId="{611232F4-88AB-4895-A8ED-A79D4B2C9EA1}"/>
    <dgm:cxn modelId="{B52428B8-7739-487F-AC30-31ADBAC6D0D6}" srcId="{416F57F2-B74B-4259-9FF5-C2A9BBF820EB}" destId="{48979CDF-DC4F-444A-A512-0349220800B9}" srcOrd="0" destOrd="0" parTransId="{C1415925-F648-4A98-BEBC-1B4891D5E2D6}" sibTransId="{28F3A13B-377E-4A70-B616-A3BD655479C5}"/>
    <dgm:cxn modelId="{3C4919E8-BEDD-4E41-B184-0B934C1484E6}" srcId="{416F57F2-B74B-4259-9FF5-C2A9BBF820EB}" destId="{8D5EE3EA-3D28-4A18-B678-B2F6A78FDEF1}" srcOrd="3" destOrd="0" parTransId="{B1A5C094-79D2-42D4-BE4F-E046C4D73867}" sibTransId="{FED4FE10-B2C8-4037-A184-407C4DD87FF6}"/>
    <dgm:cxn modelId="{281C75EE-44B1-49C1-91B5-F29D8044B77A}" type="presOf" srcId="{911B693C-4D6D-474A-A582-4DDA6C40243F}" destId="{0AC2CE30-5162-449B-B678-0DBE65DFB502}" srcOrd="0" destOrd="0" presId="urn:microsoft.com/office/officeart/2018/2/layout/IconVerticalSolidList"/>
    <dgm:cxn modelId="{755CF6F4-25F5-48C8-986C-8DA47C433C15}" type="presOf" srcId="{8D5EE3EA-3D28-4A18-B678-B2F6A78FDEF1}" destId="{B416ADC1-91E0-4C61-98CF-08BC09DC8494}" srcOrd="0" destOrd="0" presId="urn:microsoft.com/office/officeart/2018/2/layout/IconVerticalSolidList"/>
    <dgm:cxn modelId="{9DB354F9-B448-4634-B81F-EF0E37AD8336}" type="presOf" srcId="{098208DE-15C8-425C-BA28-A937964405EF}" destId="{1C0950F5-89CC-4255-B1F1-9608E3CDA5BF}" srcOrd="0" destOrd="0" presId="urn:microsoft.com/office/officeart/2018/2/layout/IconVerticalSolidList"/>
    <dgm:cxn modelId="{3432D1FA-96B8-40FF-8587-CF894B306E50}" srcId="{416F57F2-B74B-4259-9FF5-C2A9BBF820EB}" destId="{911B693C-4D6D-474A-A582-4DDA6C40243F}" srcOrd="2" destOrd="0" parTransId="{0D44A775-B556-4E56-9F8F-CBA8645EC415}" sibTransId="{AF8C68E6-D757-4B36-867E-375E3FBD7D35}"/>
    <dgm:cxn modelId="{84A24BDE-0063-47ED-A0E6-DC0EDB9E2782}" type="presParOf" srcId="{42789B6C-5008-4E41-A5CD-4B03347C9079}" destId="{00DE34CC-EC50-4D28-B74F-A6226F3EC3E2}" srcOrd="0" destOrd="0" presId="urn:microsoft.com/office/officeart/2018/2/layout/IconVerticalSolidList"/>
    <dgm:cxn modelId="{9170C13A-D15F-4857-B261-468263DDDB4B}" type="presParOf" srcId="{00DE34CC-EC50-4D28-B74F-A6226F3EC3E2}" destId="{D5EEC56C-B04E-44D5-8ADC-0B877D199BF9}" srcOrd="0" destOrd="0" presId="urn:microsoft.com/office/officeart/2018/2/layout/IconVerticalSolidList"/>
    <dgm:cxn modelId="{00D73737-37B2-4C1A-B047-AC83AC02B27D}" type="presParOf" srcId="{00DE34CC-EC50-4D28-B74F-A6226F3EC3E2}" destId="{3A0A4A0F-D9DB-4BFB-BFFB-689CE811D746}" srcOrd="1" destOrd="0" presId="urn:microsoft.com/office/officeart/2018/2/layout/IconVerticalSolidList"/>
    <dgm:cxn modelId="{67F46134-665F-4C01-800D-53D207F01999}" type="presParOf" srcId="{00DE34CC-EC50-4D28-B74F-A6226F3EC3E2}" destId="{CB3124B8-897C-414B-9D4F-67228E177128}" srcOrd="2" destOrd="0" presId="urn:microsoft.com/office/officeart/2018/2/layout/IconVerticalSolidList"/>
    <dgm:cxn modelId="{303BD290-628F-4E15-9B2E-72614C073B12}" type="presParOf" srcId="{00DE34CC-EC50-4D28-B74F-A6226F3EC3E2}" destId="{B97BE129-F2A0-4921-9602-05F0A3733D9E}" srcOrd="3" destOrd="0" presId="urn:microsoft.com/office/officeart/2018/2/layout/IconVerticalSolidList"/>
    <dgm:cxn modelId="{F24CE31E-8CCA-4F10-86A4-F962645D888E}" type="presParOf" srcId="{42789B6C-5008-4E41-A5CD-4B03347C9079}" destId="{BF0A7C28-8EE5-419E-8785-9D7564A57170}" srcOrd="1" destOrd="0" presId="urn:microsoft.com/office/officeart/2018/2/layout/IconVerticalSolidList"/>
    <dgm:cxn modelId="{14B03F15-EC1D-4800-A395-957C9DD319C2}" type="presParOf" srcId="{42789B6C-5008-4E41-A5CD-4B03347C9079}" destId="{34DDBB5E-1CAA-49A7-8DF5-CD616768A394}" srcOrd="2" destOrd="0" presId="urn:microsoft.com/office/officeart/2018/2/layout/IconVerticalSolidList"/>
    <dgm:cxn modelId="{3ADCE82C-F37F-471C-BEE3-F348648D1FF9}" type="presParOf" srcId="{34DDBB5E-1CAA-49A7-8DF5-CD616768A394}" destId="{2058BF4A-5CF3-4874-92D8-DD8124C08874}" srcOrd="0" destOrd="0" presId="urn:microsoft.com/office/officeart/2018/2/layout/IconVerticalSolidList"/>
    <dgm:cxn modelId="{CFE50EA8-2739-4B87-A699-52E70D390F85}" type="presParOf" srcId="{34DDBB5E-1CAA-49A7-8DF5-CD616768A394}" destId="{722896B7-5CE1-405F-8777-088F37224341}" srcOrd="1" destOrd="0" presId="urn:microsoft.com/office/officeart/2018/2/layout/IconVerticalSolidList"/>
    <dgm:cxn modelId="{68F36020-CD85-44E4-B40B-A73EA73AAB39}" type="presParOf" srcId="{34DDBB5E-1CAA-49A7-8DF5-CD616768A394}" destId="{3D14201C-2B89-48E1-9B27-962EE13C0D65}" srcOrd="2" destOrd="0" presId="urn:microsoft.com/office/officeart/2018/2/layout/IconVerticalSolidList"/>
    <dgm:cxn modelId="{749C6146-0069-4744-8A9F-F48A1A23F128}" type="presParOf" srcId="{34DDBB5E-1CAA-49A7-8DF5-CD616768A394}" destId="{4A416B0D-F56A-4551-BBAF-6A9A15EB883C}" srcOrd="3" destOrd="0" presId="urn:microsoft.com/office/officeart/2018/2/layout/IconVerticalSolidList"/>
    <dgm:cxn modelId="{059DB9CF-99D8-49B0-AF97-E213500D4339}" type="presParOf" srcId="{42789B6C-5008-4E41-A5CD-4B03347C9079}" destId="{B3DE7924-7792-4B98-ACF1-9366B53C17A0}" srcOrd="3" destOrd="0" presId="urn:microsoft.com/office/officeart/2018/2/layout/IconVerticalSolidList"/>
    <dgm:cxn modelId="{DD557CC0-CDFF-48F5-9417-3F1488625A95}" type="presParOf" srcId="{42789B6C-5008-4E41-A5CD-4B03347C9079}" destId="{AC5F1A6E-9A37-4EB6-B78B-7C663764ECBF}" srcOrd="4" destOrd="0" presId="urn:microsoft.com/office/officeart/2018/2/layout/IconVerticalSolidList"/>
    <dgm:cxn modelId="{776BE642-4319-469C-9AF7-365C6C8D83D4}" type="presParOf" srcId="{AC5F1A6E-9A37-4EB6-B78B-7C663764ECBF}" destId="{511DEA0B-1262-4FF5-B6F0-506A97628F60}" srcOrd="0" destOrd="0" presId="urn:microsoft.com/office/officeart/2018/2/layout/IconVerticalSolidList"/>
    <dgm:cxn modelId="{9B5BE403-2E95-4A32-AF64-A6B857AB2405}" type="presParOf" srcId="{AC5F1A6E-9A37-4EB6-B78B-7C663764ECBF}" destId="{65D0817D-7B5F-4D63-AF53-A782B9D58B49}" srcOrd="1" destOrd="0" presId="urn:microsoft.com/office/officeart/2018/2/layout/IconVerticalSolidList"/>
    <dgm:cxn modelId="{0798668E-C7B0-4DDD-A6BC-E3C1965E8923}" type="presParOf" srcId="{AC5F1A6E-9A37-4EB6-B78B-7C663764ECBF}" destId="{31756F1F-F4BA-4E13-9654-1BBCC7CC97C0}" srcOrd="2" destOrd="0" presId="urn:microsoft.com/office/officeart/2018/2/layout/IconVerticalSolidList"/>
    <dgm:cxn modelId="{4843AEA7-8DCB-441D-94E1-3229FAEE5370}" type="presParOf" srcId="{AC5F1A6E-9A37-4EB6-B78B-7C663764ECBF}" destId="{0AC2CE30-5162-449B-B678-0DBE65DFB502}" srcOrd="3" destOrd="0" presId="urn:microsoft.com/office/officeart/2018/2/layout/IconVerticalSolidList"/>
    <dgm:cxn modelId="{57CB70D7-EDBA-476E-B202-7423519792E9}" type="presParOf" srcId="{42789B6C-5008-4E41-A5CD-4B03347C9079}" destId="{8CE0CFB6-55AC-45AB-AC85-CD95C1F45A57}" srcOrd="5" destOrd="0" presId="urn:microsoft.com/office/officeart/2018/2/layout/IconVerticalSolidList"/>
    <dgm:cxn modelId="{6EDB947E-FCD5-4497-B7D6-49948B98B9BD}" type="presParOf" srcId="{42789B6C-5008-4E41-A5CD-4B03347C9079}" destId="{81B46A2D-772E-4782-A874-04ECC1D952B9}" srcOrd="6" destOrd="0" presId="urn:microsoft.com/office/officeart/2018/2/layout/IconVerticalSolidList"/>
    <dgm:cxn modelId="{58583F25-CE63-422D-9BDF-992638D97261}" type="presParOf" srcId="{81B46A2D-772E-4782-A874-04ECC1D952B9}" destId="{E0906C86-FEB7-4F10-BEB2-9055F4E32ECC}" srcOrd="0" destOrd="0" presId="urn:microsoft.com/office/officeart/2018/2/layout/IconVerticalSolidList"/>
    <dgm:cxn modelId="{776FE70B-D669-434A-98EF-6A8B978E5B96}" type="presParOf" srcId="{81B46A2D-772E-4782-A874-04ECC1D952B9}" destId="{E926C1E9-6130-4B2D-8242-24F2E2A354EE}" srcOrd="1" destOrd="0" presId="urn:microsoft.com/office/officeart/2018/2/layout/IconVerticalSolidList"/>
    <dgm:cxn modelId="{ADD22F8D-7F77-444F-B69E-B159C8EB66C5}" type="presParOf" srcId="{81B46A2D-772E-4782-A874-04ECC1D952B9}" destId="{DE9A37D6-8D8A-42C9-B6F9-70DB70DC6159}" srcOrd="2" destOrd="0" presId="urn:microsoft.com/office/officeart/2018/2/layout/IconVerticalSolidList"/>
    <dgm:cxn modelId="{DDC9F03D-592C-4970-BD47-5F4037CA6675}" type="presParOf" srcId="{81B46A2D-772E-4782-A874-04ECC1D952B9}" destId="{B416ADC1-91E0-4C61-98CF-08BC09DC8494}" srcOrd="3" destOrd="0" presId="urn:microsoft.com/office/officeart/2018/2/layout/IconVerticalSolidList"/>
    <dgm:cxn modelId="{F7ECF7BC-A346-4D7F-A347-7394252E0BDA}" type="presParOf" srcId="{42789B6C-5008-4E41-A5CD-4B03347C9079}" destId="{DCF6E387-9931-47C8-AA70-0F91DA791D9F}" srcOrd="7" destOrd="0" presId="urn:microsoft.com/office/officeart/2018/2/layout/IconVerticalSolidList"/>
    <dgm:cxn modelId="{135E9B1A-E535-4C30-BD5A-7F6CD6419BEC}" type="presParOf" srcId="{42789B6C-5008-4E41-A5CD-4B03347C9079}" destId="{57C29086-CAE3-4E4E-A7CF-101CD71216AC}" srcOrd="8" destOrd="0" presId="urn:microsoft.com/office/officeart/2018/2/layout/IconVerticalSolidList"/>
    <dgm:cxn modelId="{2704D63F-CB4F-45EA-A383-F56B30D6FB7D}" type="presParOf" srcId="{57C29086-CAE3-4E4E-A7CF-101CD71216AC}" destId="{89E80753-8927-4972-B9F4-8ADF6FC780E5}" srcOrd="0" destOrd="0" presId="urn:microsoft.com/office/officeart/2018/2/layout/IconVerticalSolidList"/>
    <dgm:cxn modelId="{1748B647-4948-4227-B1F4-04DB6D38FCF4}" type="presParOf" srcId="{57C29086-CAE3-4E4E-A7CF-101CD71216AC}" destId="{7706318D-4823-41F9-A228-BC0FF370ED01}" srcOrd="1" destOrd="0" presId="urn:microsoft.com/office/officeart/2018/2/layout/IconVerticalSolidList"/>
    <dgm:cxn modelId="{267FF286-FC28-4F08-9739-E5FD0DBA0C0F}" type="presParOf" srcId="{57C29086-CAE3-4E4E-A7CF-101CD71216AC}" destId="{C5E2982F-2180-47B0-9EC1-78508FEBD8F9}" srcOrd="2" destOrd="0" presId="urn:microsoft.com/office/officeart/2018/2/layout/IconVerticalSolidList"/>
    <dgm:cxn modelId="{466F3B89-50A9-4493-AA17-5C8C910F2C18}" type="presParOf" srcId="{57C29086-CAE3-4E4E-A7CF-101CD71216AC}" destId="{1C0950F5-89CC-4255-B1F1-9608E3CDA5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AB099-818D-4AE8-9340-8BFFF7EBADF9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3C19EF-54CF-4CDF-AA5D-49526412922C}">
      <dgm:prSet/>
      <dgm:spPr/>
      <dgm:t>
        <a:bodyPr/>
        <a:lstStyle/>
        <a:p>
          <a:r>
            <a:rPr lang="en-US" dirty="0"/>
            <a:t>There are several grounds on which you can challenge actions against you, including that they are not justified by the facts (you didn’t do it)</a:t>
          </a:r>
        </a:p>
      </dgm:t>
    </dgm:pt>
    <dgm:pt modelId="{01EDB2AE-767F-4545-A85C-CF131ABD4432}" type="parTrans" cxnId="{CA0CAFF9-3391-426A-B4E2-9F7A8F0E6908}">
      <dgm:prSet/>
      <dgm:spPr/>
      <dgm:t>
        <a:bodyPr/>
        <a:lstStyle/>
        <a:p>
          <a:endParaRPr lang="en-US"/>
        </a:p>
      </dgm:t>
    </dgm:pt>
    <dgm:pt modelId="{4352B7B8-120E-49CC-AFC3-D20790CFACE9}" type="sibTrans" cxnId="{CA0CAFF9-3391-426A-B4E2-9F7A8F0E6908}">
      <dgm:prSet/>
      <dgm:spPr/>
      <dgm:t>
        <a:bodyPr/>
        <a:lstStyle/>
        <a:p>
          <a:endParaRPr lang="en-US"/>
        </a:p>
      </dgm:t>
    </dgm:pt>
    <dgm:pt modelId="{BC2AABEF-291F-46C5-AE18-5909EEA5BE16}">
      <dgm:prSet/>
      <dgm:spPr/>
      <dgm:t>
        <a:bodyPr/>
        <a:lstStyle/>
        <a:p>
          <a:r>
            <a:rPr lang="en-US" dirty="0"/>
            <a:t>Whistleblowing is actually a </a:t>
          </a:r>
          <a:r>
            <a:rPr lang="en-US" i="1" dirty="0"/>
            <a:t>defense</a:t>
          </a:r>
          <a:r>
            <a:rPr lang="en-US" dirty="0"/>
            <a:t> to an adverse action – claiming that even if you engaged in the charged conduct, discipline is not permitted if it is based on retaliation for whistleblowing. It is a shield not a sword</a:t>
          </a:r>
        </a:p>
      </dgm:t>
    </dgm:pt>
    <dgm:pt modelId="{59EDE19B-5FA2-4B24-BBEC-0F2DFBEE7A3C}" type="parTrans" cxnId="{F900031E-B0D3-4B45-8722-617321A53927}">
      <dgm:prSet/>
      <dgm:spPr/>
      <dgm:t>
        <a:bodyPr/>
        <a:lstStyle/>
        <a:p>
          <a:endParaRPr lang="en-US"/>
        </a:p>
      </dgm:t>
    </dgm:pt>
    <dgm:pt modelId="{CCC024EC-A389-4195-BEB5-346ABCB969FC}" type="sibTrans" cxnId="{F900031E-B0D3-4B45-8722-617321A53927}">
      <dgm:prSet/>
      <dgm:spPr/>
      <dgm:t>
        <a:bodyPr/>
        <a:lstStyle/>
        <a:p>
          <a:endParaRPr lang="en-US"/>
        </a:p>
      </dgm:t>
    </dgm:pt>
    <dgm:pt modelId="{645F1F1A-131E-46DB-AAD1-C4C6839097A4}">
      <dgm:prSet/>
      <dgm:spPr/>
      <dgm:t>
        <a:bodyPr/>
        <a:lstStyle/>
        <a:p>
          <a:r>
            <a:rPr lang="en-US" dirty="0"/>
            <a:t>Whistleblowing disclosures must be of:</a:t>
          </a:r>
        </a:p>
        <a:p>
          <a:r>
            <a:rPr lang="en-US" dirty="0"/>
            <a:t>-- a violation of law or regulation</a:t>
          </a:r>
        </a:p>
        <a:p>
          <a:r>
            <a:rPr lang="en-US" dirty="0"/>
            <a:t>-- a danger to public health or safety</a:t>
          </a:r>
        </a:p>
        <a:p>
          <a:pPr>
            <a:spcAft>
              <a:spcPts val="0"/>
            </a:spcAft>
          </a:pPr>
          <a:r>
            <a:rPr lang="en-US" dirty="0"/>
            <a:t>-- gross mismanagement or abuse of authority</a:t>
          </a:r>
        </a:p>
      </dgm:t>
    </dgm:pt>
    <dgm:pt modelId="{2425D6B4-0C28-4752-A4DE-613876CD53C9}" type="parTrans" cxnId="{C3BC0691-6FCE-49D3-9C71-D37899A03B3D}">
      <dgm:prSet/>
      <dgm:spPr/>
      <dgm:t>
        <a:bodyPr/>
        <a:lstStyle/>
        <a:p>
          <a:endParaRPr lang="en-US"/>
        </a:p>
      </dgm:t>
    </dgm:pt>
    <dgm:pt modelId="{8DE5D6C9-283B-4480-9B15-46EBDA63675A}" type="sibTrans" cxnId="{C3BC0691-6FCE-49D3-9C71-D37899A03B3D}">
      <dgm:prSet/>
      <dgm:spPr/>
      <dgm:t>
        <a:bodyPr/>
        <a:lstStyle/>
        <a:p>
          <a:endParaRPr lang="en-US"/>
        </a:p>
      </dgm:t>
    </dgm:pt>
    <dgm:pt modelId="{2277F084-EA79-4FC0-A67A-65D2E463C256}">
      <dgm:prSet/>
      <dgm:spPr/>
      <dgm:t>
        <a:bodyPr/>
        <a:lstStyle/>
        <a:p>
          <a:r>
            <a:rPr lang="en-US"/>
            <a:t>Unfortunately, both whistleblower fora – MSPB and OSC -- have been largely neutered by Trump firing the Special Counsel and one of the MSPB Board members so the Board doesn’t have a quorum. But they still have some utility</a:t>
          </a:r>
        </a:p>
      </dgm:t>
    </dgm:pt>
    <dgm:pt modelId="{6EB4D05A-9BE5-46E2-8793-CF82E08C0669}" type="parTrans" cxnId="{82A41B33-A488-4406-AA58-8AF3B53E4955}">
      <dgm:prSet/>
      <dgm:spPr/>
      <dgm:t>
        <a:bodyPr/>
        <a:lstStyle/>
        <a:p>
          <a:endParaRPr lang="en-US"/>
        </a:p>
      </dgm:t>
    </dgm:pt>
    <dgm:pt modelId="{BF6CEE53-0981-47FD-B6C4-85D751828174}" type="sibTrans" cxnId="{82A41B33-A488-4406-AA58-8AF3B53E4955}">
      <dgm:prSet/>
      <dgm:spPr/>
      <dgm:t>
        <a:bodyPr/>
        <a:lstStyle/>
        <a:p>
          <a:endParaRPr lang="en-US"/>
        </a:p>
      </dgm:t>
    </dgm:pt>
    <dgm:pt modelId="{4D30BDAC-919E-4FE8-8609-6743A2836EE5}">
      <dgm:prSet/>
      <dgm:spPr/>
      <dgm:t>
        <a:bodyPr/>
        <a:lstStyle/>
        <a:p>
          <a:endParaRPr lang="en-US" dirty="0"/>
        </a:p>
      </dgm:t>
    </dgm:pt>
    <dgm:pt modelId="{0AC0C2CF-8827-44CB-92E7-940EFA209E3A}" type="parTrans" cxnId="{FCD0C0B7-7377-481D-BF0A-35B6450B7216}">
      <dgm:prSet/>
      <dgm:spPr/>
      <dgm:t>
        <a:bodyPr/>
        <a:lstStyle/>
        <a:p>
          <a:endParaRPr lang="en-US"/>
        </a:p>
      </dgm:t>
    </dgm:pt>
    <dgm:pt modelId="{41BB8DDC-A130-4F6F-AF5B-78DF8B36A679}" type="sibTrans" cxnId="{FCD0C0B7-7377-481D-BF0A-35B6450B7216}">
      <dgm:prSet/>
      <dgm:spPr/>
      <dgm:t>
        <a:bodyPr/>
        <a:lstStyle/>
        <a:p>
          <a:endParaRPr lang="en-US"/>
        </a:p>
      </dgm:t>
    </dgm:pt>
    <dgm:pt modelId="{03125F04-6B7B-41CC-B78E-AD4482747FA3}" type="pres">
      <dgm:prSet presAssocID="{6C6AB099-818D-4AE8-9340-8BFFF7EBADF9}" presName="diagram" presStyleCnt="0">
        <dgm:presLayoutVars>
          <dgm:dir/>
          <dgm:resizeHandles val="exact"/>
        </dgm:presLayoutVars>
      </dgm:prSet>
      <dgm:spPr/>
    </dgm:pt>
    <dgm:pt modelId="{A33590A2-2A83-4370-83AC-91132D2800D0}" type="pres">
      <dgm:prSet presAssocID="{EA3C19EF-54CF-4CDF-AA5D-49526412922C}" presName="node" presStyleLbl="node1" presStyleIdx="0" presStyleCnt="4">
        <dgm:presLayoutVars>
          <dgm:bulletEnabled val="1"/>
        </dgm:presLayoutVars>
      </dgm:prSet>
      <dgm:spPr/>
    </dgm:pt>
    <dgm:pt modelId="{68CF9965-E275-499A-A127-152B96632C64}" type="pres">
      <dgm:prSet presAssocID="{4352B7B8-120E-49CC-AFC3-D20790CFACE9}" presName="sibTrans" presStyleCnt="0"/>
      <dgm:spPr/>
    </dgm:pt>
    <dgm:pt modelId="{F0C9D9E0-F478-4C60-97C7-23F927B18446}" type="pres">
      <dgm:prSet presAssocID="{BC2AABEF-291F-46C5-AE18-5909EEA5BE16}" presName="node" presStyleLbl="node1" presStyleIdx="1" presStyleCnt="4">
        <dgm:presLayoutVars>
          <dgm:bulletEnabled val="1"/>
        </dgm:presLayoutVars>
      </dgm:prSet>
      <dgm:spPr/>
    </dgm:pt>
    <dgm:pt modelId="{CF27635D-AB8A-4101-ABDE-9600F80AA6A0}" type="pres">
      <dgm:prSet presAssocID="{CCC024EC-A389-4195-BEB5-346ABCB969FC}" presName="sibTrans" presStyleCnt="0"/>
      <dgm:spPr/>
    </dgm:pt>
    <dgm:pt modelId="{70AC95EE-3CA0-44BE-B588-81B5805D8E9B}" type="pres">
      <dgm:prSet presAssocID="{645F1F1A-131E-46DB-AAD1-C4C6839097A4}" presName="node" presStyleLbl="node1" presStyleIdx="2" presStyleCnt="4">
        <dgm:presLayoutVars>
          <dgm:bulletEnabled val="1"/>
        </dgm:presLayoutVars>
      </dgm:prSet>
      <dgm:spPr/>
    </dgm:pt>
    <dgm:pt modelId="{AE983338-0161-4A4D-BA17-2E8DB80F7ACA}" type="pres">
      <dgm:prSet presAssocID="{8DE5D6C9-283B-4480-9B15-46EBDA63675A}" presName="sibTrans" presStyleCnt="0"/>
      <dgm:spPr/>
    </dgm:pt>
    <dgm:pt modelId="{CF1AFBA4-C768-46FF-AA6C-59AB73D07A9D}" type="pres">
      <dgm:prSet presAssocID="{2277F084-EA79-4FC0-A67A-65D2E463C256}" presName="node" presStyleLbl="node1" presStyleIdx="3" presStyleCnt="4">
        <dgm:presLayoutVars>
          <dgm:bulletEnabled val="1"/>
        </dgm:presLayoutVars>
      </dgm:prSet>
      <dgm:spPr/>
    </dgm:pt>
  </dgm:ptLst>
  <dgm:cxnLst>
    <dgm:cxn modelId="{F900031E-B0D3-4B45-8722-617321A53927}" srcId="{6C6AB099-818D-4AE8-9340-8BFFF7EBADF9}" destId="{BC2AABEF-291F-46C5-AE18-5909EEA5BE16}" srcOrd="1" destOrd="0" parTransId="{59EDE19B-5FA2-4B24-BBEC-0F2DFBEE7A3C}" sibTransId="{CCC024EC-A389-4195-BEB5-346ABCB969FC}"/>
    <dgm:cxn modelId="{6908EF2B-003E-42A1-9A76-5603898BABC7}" type="presOf" srcId="{2277F084-EA79-4FC0-A67A-65D2E463C256}" destId="{CF1AFBA4-C768-46FF-AA6C-59AB73D07A9D}" srcOrd="0" destOrd="0" presId="urn:microsoft.com/office/officeart/2005/8/layout/default"/>
    <dgm:cxn modelId="{82A41B33-A488-4406-AA58-8AF3B53E4955}" srcId="{6C6AB099-818D-4AE8-9340-8BFFF7EBADF9}" destId="{2277F084-EA79-4FC0-A67A-65D2E463C256}" srcOrd="3" destOrd="0" parTransId="{6EB4D05A-9BE5-46E2-8793-CF82E08C0669}" sibTransId="{BF6CEE53-0981-47FD-B6C4-85D751828174}"/>
    <dgm:cxn modelId="{C2542679-3FE3-4A65-891F-76E126DF03CF}" type="presOf" srcId="{6C6AB099-818D-4AE8-9340-8BFFF7EBADF9}" destId="{03125F04-6B7B-41CC-B78E-AD4482747FA3}" srcOrd="0" destOrd="0" presId="urn:microsoft.com/office/officeart/2005/8/layout/default"/>
    <dgm:cxn modelId="{69454786-AC7A-4873-8FBB-C5595F221D1F}" type="presOf" srcId="{4D30BDAC-919E-4FE8-8609-6743A2836EE5}" destId="{70AC95EE-3CA0-44BE-B588-81B5805D8E9B}" srcOrd="0" destOrd="1" presId="urn:microsoft.com/office/officeart/2005/8/layout/default"/>
    <dgm:cxn modelId="{C3BC0691-6FCE-49D3-9C71-D37899A03B3D}" srcId="{6C6AB099-818D-4AE8-9340-8BFFF7EBADF9}" destId="{645F1F1A-131E-46DB-AAD1-C4C6839097A4}" srcOrd="2" destOrd="0" parTransId="{2425D6B4-0C28-4752-A4DE-613876CD53C9}" sibTransId="{8DE5D6C9-283B-4480-9B15-46EBDA63675A}"/>
    <dgm:cxn modelId="{FCD0C0B7-7377-481D-BF0A-35B6450B7216}" srcId="{645F1F1A-131E-46DB-AAD1-C4C6839097A4}" destId="{4D30BDAC-919E-4FE8-8609-6743A2836EE5}" srcOrd="0" destOrd="0" parTransId="{0AC0C2CF-8827-44CB-92E7-940EFA209E3A}" sibTransId="{41BB8DDC-A130-4F6F-AF5B-78DF8B36A679}"/>
    <dgm:cxn modelId="{397010C6-8B37-403C-A5B2-72896EA00EEE}" type="presOf" srcId="{EA3C19EF-54CF-4CDF-AA5D-49526412922C}" destId="{A33590A2-2A83-4370-83AC-91132D2800D0}" srcOrd="0" destOrd="0" presId="urn:microsoft.com/office/officeart/2005/8/layout/default"/>
    <dgm:cxn modelId="{C1172EDF-688C-4437-9EB4-FBA6321DF0A6}" type="presOf" srcId="{645F1F1A-131E-46DB-AAD1-C4C6839097A4}" destId="{70AC95EE-3CA0-44BE-B588-81B5805D8E9B}" srcOrd="0" destOrd="0" presId="urn:microsoft.com/office/officeart/2005/8/layout/default"/>
    <dgm:cxn modelId="{A113B5F6-EE15-4F02-853C-E1C0E4BA06DD}" type="presOf" srcId="{BC2AABEF-291F-46C5-AE18-5909EEA5BE16}" destId="{F0C9D9E0-F478-4C60-97C7-23F927B18446}" srcOrd="0" destOrd="0" presId="urn:microsoft.com/office/officeart/2005/8/layout/default"/>
    <dgm:cxn modelId="{CA0CAFF9-3391-426A-B4E2-9F7A8F0E6908}" srcId="{6C6AB099-818D-4AE8-9340-8BFFF7EBADF9}" destId="{EA3C19EF-54CF-4CDF-AA5D-49526412922C}" srcOrd="0" destOrd="0" parTransId="{01EDB2AE-767F-4545-A85C-CF131ABD4432}" sibTransId="{4352B7B8-120E-49CC-AFC3-D20790CFACE9}"/>
    <dgm:cxn modelId="{74D7E8FC-2B40-4643-89A7-5E1AAC1198B1}" type="presParOf" srcId="{03125F04-6B7B-41CC-B78E-AD4482747FA3}" destId="{A33590A2-2A83-4370-83AC-91132D2800D0}" srcOrd="0" destOrd="0" presId="urn:microsoft.com/office/officeart/2005/8/layout/default"/>
    <dgm:cxn modelId="{66B98BF4-9C46-4860-AC12-FE50A099A034}" type="presParOf" srcId="{03125F04-6B7B-41CC-B78E-AD4482747FA3}" destId="{68CF9965-E275-499A-A127-152B96632C64}" srcOrd="1" destOrd="0" presId="urn:microsoft.com/office/officeart/2005/8/layout/default"/>
    <dgm:cxn modelId="{418072AD-4699-4C17-BAA8-820D621A6AD4}" type="presParOf" srcId="{03125F04-6B7B-41CC-B78E-AD4482747FA3}" destId="{F0C9D9E0-F478-4C60-97C7-23F927B18446}" srcOrd="2" destOrd="0" presId="urn:microsoft.com/office/officeart/2005/8/layout/default"/>
    <dgm:cxn modelId="{CDACFB3C-2669-401D-8CAD-BCA39C7A8AA2}" type="presParOf" srcId="{03125F04-6B7B-41CC-B78E-AD4482747FA3}" destId="{CF27635D-AB8A-4101-ABDE-9600F80AA6A0}" srcOrd="3" destOrd="0" presId="urn:microsoft.com/office/officeart/2005/8/layout/default"/>
    <dgm:cxn modelId="{67EC39D3-2920-49D5-97DA-BDF887293359}" type="presParOf" srcId="{03125F04-6B7B-41CC-B78E-AD4482747FA3}" destId="{70AC95EE-3CA0-44BE-B588-81B5805D8E9B}" srcOrd="4" destOrd="0" presId="urn:microsoft.com/office/officeart/2005/8/layout/default"/>
    <dgm:cxn modelId="{833FA1E4-D4E5-443D-82B0-B502684764FD}" type="presParOf" srcId="{03125F04-6B7B-41CC-B78E-AD4482747FA3}" destId="{AE983338-0161-4A4D-BA17-2E8DB80F7ACA}" srcOrd="5" destOrd="0" presId="urn:microsoft.com/office/officeart/2005/8/layout/default"/>
    <dgm:cxn modelId="{CF4EB292-102E-49B9-9F77-F7666BCEEA72}" type="presParOf" srcId="{03125F04-6B7B-41CC-B78E-AD4482747FA3}" destId="{CF1AFBA4-C768-46FF-AA6C-59AB73D07A9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55C05F-EBCE-4D33-8641-F28F848A2A4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91512A-B3B1-438E-9D91-560FA93BEBB4}">
      <dgm:prSet/>
      <dgm:spPr/>
      <dgm:t>
        <a:bodyPr/>
        <a:lstStyle/>
        <a:p>
          <a:r>
            <a:rPr lang="en-US" dirty="0"/>
            <a:t>Hears complaints based on whistleblowing and other prohibited personnel practices (PPPs) such as nepotism or discrimination</a:t>
          </a:r>
        </a:p>
      </dgm:t>
    </dgm:pt>
    <dgm:pt modelId="{0C7FE5E2-CF8E-4CBE-B6DD-78E51934A70C}" type="parTrans" cxnId="{336149E3-0588-4A41-8858-AAF4A4BB5568}">
      <dgm:prSet/>
      <dgm:spPr/>
      <dgm:t>
        <a:bodyPr/>
        <a:lstStyle/>
        <a:p>
          <a:endParaRPr lang="en-US" sz="2000"/>
        </a:p>
      </dgm:t>
    </dgm:pt>
    <dgm:pt modelId="{7DB590BE-98B3-4441-9420-8D47CFECB80C}" type="sibTrans" cxnId="{336149E3-0588-4A41-8858-AAF4A4BB5568}">
      <dgm:prSet/>
      <dgm:spPr/>
      <dgm:t>
        <a:bodyPr/>
        <a:lstStyle/>
        <a:p>
          <a:endParaRPr lang="en-US"/>
        </a:p>
      </dgm:t>
    </dgm:pt>
    <dgm:pt modelId="{D3FEB7EC-1A99-4D50-A401-98C05D6C797E}">
      <dgm:prSet/>
      <dgm:spPr/>
      <dgm:t>
        <a:bodyPr/>
        <a:lstStyle/>
        <a:p>
          <a:r>
            <a:rPr lang="en-US"/>
            <a:t>Trump fired the Special Counsel.  The Acting Special counsel is not friendly to whistleblowers but claims he will let the staff continue their work without interference</a:t>
          </a:r>
        </a:p>
      </dgm:t>
    </dgm:pt>
    <dgm:pt modelId="{A2AB8BA4-9C8B-4D56-8E29-DA81331A2B0B}" type="parTrans" cxnId="{1276C315-2B32-4608-96DD-4C32229975D7}">
      <dgm:prSet/>
      <dgm:spPr/>
      <dgm:t>
        <a:bodyPr/>
        <a:lstStyle/>
        <a:p>
          <a:endParaRPr lang="en-US" sz="2000"/>
        </a:p>
      </dgm:t>
    </dgm:pt>
    <dgm:pt modelId="{EFB3B090-6EB2-4248-8A6A-8FD8ED2D0E6E}" type="sibTrans" cxnId="{1276C315-2B32-4608-96DD-4C32229975D7}">
      <dgm:prSet/>
      <dgm:spPr/>
      <dgm:t>
        <a:bodyPr/>
        <a:lstStyle/>
        <a:p>
          <a:endParaRPr lang="en-US"/>
        </a:p>
      </dgm:t>
    </dgm:pt>
    <dgm:pt modelId="{6A72C5D4-2101-41D3-BEF5-0DE286A75F3D}">
      <dgm:prSet/>
      <dgm:spPr/>
      <dgm:t>
        <a:bodyPr/>
        <a:lstStyle/>
        <a:p>
          <a:r>
            <a:rPr lang="en-US" dirty="0"/>
            <a:t>No time limit on filing, need not be a major personnel action (like at </a:t>
          </a:r>
          <a:r>
            <a:rPr lang="en-US" dirty="0" err="1"/>
            <a:t>MSPB</a:t>
          </a:r>
          <a:r>
            <a:rPr lang="en-US" dirty="0"/>
            <a:t>), file with a simple form, probationers may file</a:t>
          </a:r>
        </a:p>
      </dgm:t>
    </dgm:pt>
    <dgm:pt modelId="{53DADB63-054C-42D2-8868-F089C9D5FFA4}" type="parTrans" cxnId="{EB54044D-EB43-4AF9-B3B0-75ECD24666D4}">
      <dgm:prSet/>
      <dgm:spPr/>
      <dgm:t>
        <a:bodyPr/>
        <a:lstStyle/>
        <a:p>
          <a:endParaRPr lang="en-US" sz="2000"/>
        </a:p>
      </dgm:t>
    </dgm:pt>
    <dgm:pt modelId="{A08273DC-7483-4754-9C8F-2E3DE54728E8}" type="sibTrans" cxnId="{EB54044D-EB43-4AF9-B3B0-75ECD24666D4}">
      <dgm:prSet/>
      <dgm:spPr/>
      <dgm:t>
        <a:bodyPr/>
        <a:lstStyle/>
        <a:p>
          <a:endParaRPr lang="en-US"/>
        </a:p>
      </dgm:t>
    </dgm:pt>
    <dgm:pt modelId="{7C7CA5F2-00E4-4403-8711-24A608444AC9}">
      <dgm:prSet/>
      <dgm:spPr/>
      <dgm:t>
        <a:bodyPr/>
        <a:lstStyle/>
        <a:p>
          <a:r>
            <a:rPr lang="en-US" sz="2000" dirty="0"/>
            <a:t>You can also make disclosures of wrongdoing to OSC  not about your personnel situation </a:t>
          </a:r>
        </a:p>
      </dgm:t>
    </dgm:pt>
    <dgm:pt modelId="{681F7647-8102-405A-BB57-A6D5578252A1}" type="parTrans" cxnId="{4DD1FA65-F9DD-4F6B-9504-C3FC8BD0DD0F}">
      <dgm:prSet/>
      <dgm:spPr/>
      <dgm:t>
        <a:bodyPr/>
        <a:lstStyle/>
        <a:p>
          <a:endParaRPr lang="en-US" sz="2000"/>
        </a:p>
      </dgm:t>
    </dgm:pt>
    <dgm:pt modelId="{1C5811CF-8D1B-4442-B506-8A754FA71C00}" type="sibTrans" cxnId="{4DD1FA65-F9DD-4F6B-9504-C3FC8BD0DD0F}">
      <dgm:prSet/>
      <dgm:spPr/>
      <dgm:t>
        <a:bodyPr/>
        <a:lstStyle/>
        <a:p>
          <a:endParaRPr lang="en-US"/>
        </a:p>
      </dgm:t>
    </dgm:pt>
    <dgm:pt modelId="{B5964C64-09B1-4878-BFB3-A781A82CB0FB}">
      <dgm:prSet/>
      <dgm:spPr/>
      <dgm:t>
        <a:bodyPr/>
        <a:lstStyle/>
        <a:p>
          <a:r>
            <a:rPr lang="en-US" dirty="0"/>
            <a:t>OSC can investigate and order remedies but has no enforcement power. Must ask </a:t>
          </a:r>
          <a:r>
            <a:rPr lang="en-US" dirty="0" err="1"/>
            <a:t>MSPB</a:t>
          </a:r>
          <a:r>
            <a:rPr lang="en-US" dirty="0"/>
            <a:t> for enforcement</a:t>
          </a:r>
        </a:p>
      </dgm:t>
    </dgm:pt>
    <dgm:pt modelId="{70205181-4AD7-4A54-817C-72BCC352AE3A}" type="parTrans" cxnId="{CA4BC7CA-976C-4A24-B8CF-94B62E3F08BD}">
      <dgm:prSet/>
      <dgm:spPr/>
      <dgm:t>
        <a:bodyPr/>
        <a:lstStyle/>
        <a:p>
          <a:endParaRPr lang="en-US"/>
        </a:p>
      </dgm:t>
    </dgm:pt>
    <dgm:pt modelId="{58238BE7-26FD-4DFE-8AA3-191CE8EBFC60}" type="sibTrans" cxnId="{CA4BC7CA-976C-4A24-B8CF-94B62E3F08BD}">
      <dgm:prSet/>
      <dgm:spPr/>
      <dgm:t>
        <a:bodyPr/>
        <a:lstStyle/>
        <a:p>
          <a:endParaRPr lang="en-US"/>
        </a:p>
      </dgm:t>
    </dgm:pt>
    <dgm:pt modelId="{5BECB7AF-C3BB-41A8-B297-AD2E567BD964}" type="pres">
      <dgm:prSet presAssocID="{1F55C05F-EBCE-4D33-8641-F28F848A2A42}" presName="outerComposite" presStyleCnt="0">
        <dgm:presLayoutVars>
          <dgm:chMax val="5"/>
          <dgm:dir/>
          <dgm:resizeHandles val="exact"/>
        </dgm:presLayoutVars>
      </dgm:prSet>
      <dgm:spPr/>
    </dgm:pt>
    <dgm:pt modelId="{D7241ED0-1C9B-42BE-AAF2-6AEAB8AC2973}" type="pres">
      <dgm:prSet presAssocID="{1F55C05F-EBCE-4D33-8641-F28F848A2A42}" presName="dummyMaxCanvas" presStyleCnt="0">
        <dgm:presLayoutVars/>
      </dgm:prSet>
      <dgm:spPr/>
    </dgm:pt>
    <dgm:pt modelId="{BC8609A5-62DD-4216-8A28-52822D2472FF}" type="pres">
      <dgm:prSet presAssocID="{1F55C05F-EBCE-4D33-8641-F28F848A2A42}" presName="FiveNodes_1" presStyleLbl="node1" presStyleIdx="0" presStyleCnt="5" custLinFactNeighborX="217" custLinFactNeighborY="2754">
        <dgm:presLayoutVars>
          <dgm:bulletEnabled val="1"/>
        </dgm:presLayoutVars>
      </dgm:prSet>
      <dgm:spPr/>
    </dgm:pt>
    <dgm:pt modelId="{87B18049-8D7A-41EA-A018-8840527827AE}" type="pres">
      <dgm:prSet presAssocID="{1F55C05F-EBCE-4D33-8641-F28F848A2A42}" presName="FiveNodes_2" presStyleLbl="node1" presStyleIdx="1" presStyleCnt="5">
        <dgm:presLayoutVars>
          <dgm:bulletEnabled val="1"/>
        </dgm:presLayoutVars>
      </dgm:prSet>
      <dgm:spPr/>
    </dgm:pt>
    <dgm:pt modelId="{4398B816-5B15-4DC4-BEA0-494C01F289ED}" type="pres">
      <dgm:prSet presAssocID="{1F55C05F-EBCE-4D33-8641-F28F848A2A42}" presName="FiveNodes_3" presStyleLbl="node1" presStyleIdx="2" presStyleCnt="5" custLinFactNeighborX="435" custLinFactNeighborY="1377">
        <dgm:presLayoutVars>
          <dgm:bulletEnabled val="1"/>
        </dgm:presLayoutVars>
      </dgm:prSet>
      <dgm:spPr/>
    </dgm:pt>
    <dgm:pt modelId="{9205DD6F-A373-475D-A29D-53AD551A6D4A}" type="pres">
      <dgm:prSet presAssocID="{1F55C05F-EBCE-4D33-8641-F28F848A2A42}" presName="FiveNodes_4" presStyleLbl="node1" presStyleIdx="3" presStyleCnt="5" custLinFactNeighborX="435" custLinFactNeighborY="1377">
        <dgm:presLayoutVars>
          <dgm:bulletEnabled val="1"/>
        </dgm:presLayoutVars>
      </dgm:prSet>
      <dgm:spPr/>
    </dgm:pt>
    <dgm:pt modelId="{A3B4D1BD-FD13-4108-B52E-25D01326F1F2}" type="pres">
      <dgm:prSet presAssocID="{1F55C05F-EBCE-4D33-8641-F28F848A2A42}" presName="FiveNodes_5" presStyleLbl="node1" presStyleIdx="4" presStyleCnt="5">
        <dgm:presLayoutVars>
          <dgm:bulletEnabled val="1"/>
        </dgm:presLayoutVars>
      </dgm:prSet>
      <dgm:spPr/>
    </dgm:pt>
    <dgm:pt modelId="{2250CB2B-D1C0-45D0-8559-845010938C58}" type="pres">
      <dgm:prSet presAssocID="{1F55C05F-EBCE-4D33-8641-F28F848A2A42}" presName="FiveConn_1-2" presStyleLbl="fgAccFollowNode1" presStyleIdx="0" presStyleCnt="4">
        <dgm:presLayoutVars>
          <dgm:bulletEnabled val="1"/>
        </dgm:presLayoutVars>
      </dgm:prSet>
      <dgm:spPr/>
    </dgm:pt>
    <dgm:pt modelId="{58D42149-02A6-4108-B4CB-AD87D53AA75E}" type="pres">
      <dgm:prSet presAssocID="{1F55C05F-EBCE-4D33-8641-F28F848A2A42}" presName="FiveConn_2-3" presStyleLbl="fgAccFollowNode1" presStyleIdx="1" presStyleCnt="4">
        <dgm:presLayoutVars>
          <dgm:bulletEnabled val="1"/>
        </dgm:presLayoutVars>
      </dgm:prSet>
      <dgm:spPr/>
    </dgm:pt>
    <dgm:pt modelId="{247CDCD2-289B-40F3-BD2D-3E2B37B3470D}" type="pres">
      <dgm:prSet presAssocID="{1F55C05F-EBCE-4D33-8641-F28F848A2A42}" presName="FiveConn_3-4" presStyleLbl="fgAccFollowNode1" presStyleIdx="2" presStyleCnt="4">
        <dgm:presLayoutVars>
          <dgm:bulletEnabled val="1"/>
        </dgm:presLayoutVars>
      </dgm:prSet>
      <dgm:spPr/>
    </dgm:pt>
    <dgm:pt modelId="{2A9CFD2C-D8AB-46F0-A2D8-A5F508315949}" type="pres">
      <dgm:prSet presAssocID="{1F55C05F-EBCE-4D33-8641-F28F848A2A42}" presName="FiveConn_4-5" presStyleLbl="fgAccFollowNode1" presStyleIdx="3" presStyleCnt="4">
        <dgm:presLayoutVars>
          <dgm:bulletEnabled val="1"/>
        </dgm:presLayoutVars>
      </dgm:prSet>
      <dgm:spPr/>
    </dgm:pt>
    <dgm:pt modelId="{9BBDC0A8-8C13-4D89-A620-FEA9E1C59224}" type="pres">
      <dgm:prSet presAssocID="{1F55C05F-EBCE-4D33-8641-F28F848A2A42}" presName="FiveNodes_1_text" presStyleLbl="node1" presStyleIdx="4" presStyleCnt="5">
        <dgm:presLayoutVars>
          <dgm:bulletEnabled val="1"/>
        </dgm:presLayoutVars>
      </dgm:prSet>
      <dgm:spPr/>
    </dgm:pt>
    <dgm:pt modelId="{60C249B5-BDBF-4FC7-AF07-C89BBE418553}" type="pres">
      <dgm:prSet presAssocID="{1F55C05F-EBCE-4D33-8641-F28F848A2A42}" presName="FiveNodes_2_text" presStyleLbl="node1" presStyleIdx="4" presStyleCnt="5">
        <dgm:presLayoutVars>
          <dgm:bulletEnabled val="1"/>
        </dgm:presLayoutVars>
      </dgm:prSet>
      <dgm:spPr/>
    </dgm:pt>
    <dgm:pt modelId="{E49E0AD7-DC48-4C07-9377-E85949F8A668}" type="pres">
      <dgm:prSet presAssocID="{1F55C05F-EBCE-4D33-8641-F28F848A2A42}" presName="FiveNodes_3_text" presStyleLbl="node1" presStyleIdx="4" presStyleCnt="5">
        <dgm:presLayoutVars>
          <dgm:bulletEnabled val="1"/>
        </dgm:presLayoutVars>
      </dgm:prSet>
      <dgm:spPr/>
    </dgm:pt>
    <dgm:pt modelId="{193C91AB-7A57-455C-959C-CA5597A01CB6}" type="pres">
      <dgm:prSet presAssocID="{1F55C05F-EBCE-4D33-8641-F28F848A2A42}" presName="FiveNodes_4_text" presStyleLbl="node1" presStyleIdx="4" presStyleCnt="5">
        <dgm:presLayoutVars>
          <dgm:bulletEnabled val="1"/>
        </dgm:presLayoutVars>
      </dgm:prSet>
      <dgm:spPr/>
    </dgm:pt>
    <dgm:pt modelId="{55C0D91F-4C64-42B0-AAED-36FA12AA5B41}" type="pres">
      <dgm:prSet presAssocID="{1F55C05F-EBCE-4D33-8641-F28F848A2A4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D6A5805-F219-41B8-A7F4-875D45F9DA14}" type="presOf" srcId="{D3FEB7EC-1A99-4D50-A401-98C05D6C797E}" destId="{87B18049-8D7A-41EA-A018-8840527827AE}" srcOrd="0" destOrd="0" presId="urn:microsoft.com/office/officeart/2005/8/layout/vProcess5"/>
    <dgm:cxn modelId="{1276C315-2B32-4608-96DD-4C32229975D7}" srcId="{1F55C05F-EBCE-4D33-8641-F28F848A2A42}" destId="{D3FEB7EC-1A99-4D50-A401-98C05D6C797E}" srcOrd="1" destOrd="0" parTransId="{A2AB8BA4-9C8B-4D56-8E29-DA81331A2B0B}" sibTransId="{EFB3B090-6EB2-4248-8A6A-8FD8ED2D0E6E}"/>
    <dgm:cxn modelId="{FDD58816-BAE7-4033-9270-C654204289CA}" type="presOf" srcId="{B5964C64-09B1-4878-BFB3-A781A82CB0FB}" destId="{193C91AB-7A57-455C-959C-CA5597A01CB6}" srcOrd="1" destOrd="0" presId="urn:microsoft.com/office/officeart/2005/8/layout/vProcess5"/>
    <dgm:cxn modelId="{D6889226-8EA7-4D30-B20B-B635E9ECA1C1}" type="presOf" srcId="{6A72C5D4-2101-41D3-BEF5-0DE286A75F3D}" destId="{E49E0AD7-DC48-4C07-9377-E85949F8A668}" srcOrd="1" destOrd="0" presId="urn:microsoft.com/office/officeart/2005/8/layout/vProcess5"/>
    <dgm:cxn modelId="{BF04352F-7BD8-46DC-8B22-CE6410E500D3}" type="presOf" srcId="{1F55C05F-EBCE-4D33-8641-F28F848A2A42}" destId="{5BECB7AF-C3BB-41A8-B297-AD2E567BD964}" srcOrd="0" destOrd="0" presId="urn:microsoft.com/office/officeart/2005/8/layout/vProcess5"/>
    <dgm:cxn modelId="{1FCC2133-39A6-4D0D-BA53-A5194E13B0A8}" type="presOf" srcId="{B5964C64-09B1-4878-BFB3-A781A82CB0FB}" destId="{9205DD6F-A373-475D-A29D-53AD551A6D4A}" srcOrd="0" destOrd="0" presId="urn:microsoft.com/office/officeart/2005/8/layout/vProcess5"/>
    <dgm:cxn modelId="{C7899B38-AFD1-4E5C-8C43-FEEE48C58E3A}" type="presOf" srcId="{D3FEB7EC-1A99-4D50-A401-98C05D6C797E}" destId="{60C249B5-BDBF-4FC7-AF07-C89BBE418553}" srcOrd="1" destOrd="0" presId="urn:microsoft.com/office/officeart/2005/8/layout/vProcess5"/>
    <dgm:cxn modelId="{4DD1FA65-F9DD-4F6B-9504-C3FC8BD0DD0F}" srcId="{1F55C05F-EBCE-4D33-8641-F28F848A2A42}" destId="{7C7CA5F2-00E4-4403-8711-24A608444AC9}" srcOrd="4" destOrd="0" parTransId="{681F7647-8102-405A-BB57-A6D5578252A1}" sibTransId="{1C5811CF-8D1B-4442-B506-8A754FA71C00}"/>
    <dgm:cxn modelId="{EB54044D-EB43-4AF9-B3B0-75ECD24666D4}" srcId="{1F55C05F-EBCE-4D33-8641-F28F848A2A42}" destId="{6A72C5D4-2101-41D3-BEF5-0DE286A75F3D}" srcOrd="2" destOrd="0" parTransId="{53DADB63-054C-42D2-8868-F089C9D5FFA4}" sibTransId="{A08273DC-7483-4754-9C8F-2E3DE54728E8}"/>
    <dgm:cxn modelId="{71E38B58-B5C4-4D65-9472-70FE82F0D66C}" type="presOf" srcId="{F691512A-B3B1-438E-9D91-560FA93BEBB4}" destId="{BC8609A5-62DD-4216-8A28-52822D2472FF}" srcOrd="0" destOrd="0" presId="urn:microsoft.com/office/officeart/2005/8/layout/vProcess5"/>
    <dgm:cxn modelId="{E1F0B189-8E0A-4039-B283-7D172EC02DA8}" type="presOf" srcId="{7C7CA5F2-00E4-4403-8711-24A608444AC9}" destId="{A3B4D1BD-FD13-4108-B52E-25D01326F1F2}" srcOrd="0" destOrd="0" presId="urn:microsoft.com/office/officeart/2005/8/layout/vProcess5"/>
    <dgm:cxn modelId="{3940468D-0569-4191-95DD-22A3A0668D1A}" type="presOf" srcId="{F691512A-B3B1-438E-9D91-560FA93BEBB4}" destId="{9BBDC0A8-8C13-4D89-A620-FEA9E1C59224}" srcOrd="1" destOrd="0" presId="urn:microsoft.com/office/officeart/2005/8/layout/vProcess5"/>
    <dgm:cxn modelId="{1F7330A2-56DB-4033-97A6-5711BAED133A}" type="presOf" srcId="{A08273DC-7483-4754-9C8F-2E3DE54728E8}" destId="{247CDCD2-289B-40F3-BD2D-3E2B37B3470D}" srcOrd="0" destOrd="0" presId="urn:microsoft.com/office/officeart/2005/8/layout/vProcess5"/>
    <dgm:cxn modelId="{FD4964A2-56C5-480B-858E-EEE13D018A15}" type="presOf" srcId="{EFB3B090-6EB2-4248-8A6A-8FD8ED2D0E6E}" destId="{58D42149-02A6-4108-B4CB-AD87D53AA75E}" srcOrd="0" destOrd="0" presId="urn:microsoft.com/office/officeart/2005/8/layout/vProcess5"/>
    <dgm:cxn modelId="{C3F994BB-C7E6-4F7F-8263-A97CE7CBE958}" type="presOf" srcId="{7C7CA5F2-00E4-4403-8711-24A608444AC9}" destId="{55C0D91F-4C64-42B0-AAED-36FA12AA5B41}" srcOrd="1" destOrd="0" presId="urn:microsoft.com/office/officeart/2005/8/layout/vProcess5"/>
    <dgm:cxn modelId="{CA4BC7CA-976C-4A24-B8CF-94B62E3F08BD}" srcId="{1F55C05F-EBCE-4D33-8641-F28F848A2A42}" destId="{B5964C64-09B1-4878-BFB3-A781A82CB0FB}" srcOrd="3" destOrd="0" parTransId="{70205181-4AD7-4A54-817C-72BCC352AE3A}" sibTransId="{58238BE7-26FD-4DFE-8AA3-191CE8EBFC60}"/>
    <dgm:cxn modelId="{C3DA3EDD-CC11-4B03-9DE9-8260FEE4847F}" type="presOf" srcId="{58238BE7-26FD-4DFE-8AA3-191CE8EBFC60}" destId="{2A9CFD2C-D8AB-46F0-A2D8-A5F508315949}" srcOrd="0" destOrd="0" presId="urn:microsoft.com/office/officeart/2005/8/layout/vProcess5"/>
    <dgm:cxn modelId="{336149E3-0588-4A41-8858-AAF4A4BB5568}" srcId="{1F55C05F-EBCE-4D33-8641-F28F848A2A42}" destId="{F691512A-B3B1-438E-9D91-560FA93BEBB4}" srcOrd="0" destOrd="0" parTransId="{0C7FE5E2-CF8E-4CBE-B6DD-78E51934A70C}" sibTransId="{7DB590BE-98B3-4441-9420-8D47CFECB80C}"/>
    <dgm:cxn modelId="{A7AC3BEB-C3C0-4760-BBFA-CE735534C112}" type="presOf" srcId="{7DB590BE-98B3-4441-9420-8D47CFECB80C}" destId="{2250CB2B-D1C0-45D0-8559-845010938C58}" srcOrd="0" destOrd="0" presId="urn:microsoft.com/office/officeart/2005/8/layout/vProcess5"/>
    <dgm:cxn modelId="{E2ECB7F8-5194-4B5E-93D5-7FF88F3282A9}" type="presOf" srcId="{6A72C5D4-2101-41D3-BEF5-0DE286A75F3D}" destId="{4398B816-5B15-4DC4-BEA0-494C01F289ED}" srcOrd="0" destOrd="0" presId="urn:microsoft.com/office/officeart/2005/8/layout/vProcess5"/>
    <dgm:cxn modelId="{9DF0838F-BE64-4BF2-AD5D-2EF3CDF68470}" type="presParOf" srcId="{5BECB7AF-C3BB-41A8-B297-AD2E567BD964}" destId="{D7241ED0-1C9B-42BE-AAF2-6AEAB8AC2973}" srcOrd="0" destOrd="0" presId="urn:microsoft.com/office/officeart/2005/8/layout/vProcess5"/>
    <dgm:cxn modelId="{E0FD4566-4B4F-4547-AC1B-F43B3C6597F1}" type="presParOf" srcId="{5BECB7AF-C3BB-41A8-B297-AD2E567BD964}" destId="{BC8609A5-62DD-4216-8A28-52822D2472FF}" srcOrd="1" destOrd="0" presId="urn:microsoft.com/office/officeart/2005/8/layout/vProcess5"/>
    <dgm:cxn modelId="{DA0B3E25-F75F-4E65-9400-CF9C3A6091EA}" type="presParOf" srcId="{5BECB7AF-C3BB-41A8-B297-AD2E567BD964}" destId="{87B18049-8D7A-41EA-A018-8840527827AE}" srcOrd="2" destOrd="0" presId="urn:microsoft.com/office/officeart/2005/8/layout/vProcess5"/>
    <dgm:cxn modelId="{43687476-F7A8-4C8D-9556-EC60EF0706A5}" type="presParOf" srcId="{5BECB7AF-C3BB-41A8-B297-AD2E567BD964}" destId="{4398B816-5B15-4DC4-BEA0-494C01F289ED}" srcOrd="3" destOrd="0" presId="urn:microsoft.com/office/officeart/2005/8/layout/vProcess5"/>
    <dgm:cxn modelId="{BD534A3F-802E-4696-A313-FE6F9B82A47C}" type="presParOf" srcId="{5BECB7AF-C3BB-41A8-B297-AD2E567BD964}" destId="{9205DD6F-A373-475D-A29D-53AD551A6D4A}" srcOrd="4" destOrd="0" presId="urn:microsoft.com/office/officeart/2005/8/layout/vProcess5"/>
    <dgm:cxn modelId="{F3F86F11-1256-4A2E-9546-713D2F04F1D8}" type="presParOf" srcId="{5BECB7AF-C3BB-41A8-B297-AD2E567BD964}" destId="{A3B4D1BD-FD13-4108-B52E-25D01326F1F2}" srcOrd="5" destOrd="0" presId="urn:microsoft.com/office/officeart/2005/8/layout/vProcess5"/>
    <dgm:cxn modelId="{41D3FED5-10C1-44CB-A15C-473E3BAF4AD2}" type="presParOf" srcId="{5BECB7AF-C3BB-41A8-B297-AD2E567BD964}" destId="{2250CB2B-D1C0-45D0-8559-845010938C58}" srcOrd="6" destOrd="0" presId="urn:microsoft.com/office/officeart/2005/8/layout/vProcess5"/>
    <dgm:cxn modelId="{E9932617-F89E-4891-B78A-DA744573306A}" type="presParOf" srcId="{5BECB7AF-C3BB-41A8-B297-AD2E567BD964}" destId="{58D42149-02A6-4108-B4CB-AD87D53AA75E}" srcOrd="7" destOrd="0" presId="urn:microsoft.com/office/officeart/2005/8/layout/vProcess5"/>
    <dgm:cxn modelId="{1490901E-1489-4BDA-8227-A3325CC880DE}" type="presParOf" srcId="{5BECB7AF-C3BB-41A8-B297-AD2E567BD964}" destId="{247CDCD2-289B-40F3-BD2D-3E2B37B3470D}" srcOrd="8" destOrd="0" presId="urn:microsoft.com/office/officeart/2005/8/layout/vProcess5"/>
    <dgm:cxn modelId="{33DE4B46-DE82-48BA-864F-9BACDC5C0325}" type="presParOf" srcId="{5BECB7AF-C3BB-41A8-B297-AD2E567BD964}" destId="{2A9CFD2C-D8AB-46F0-A2D8-A5F508315949}" srcOrd="9" destOrd="0" presId="urn:microsoft.com/office/officeart/2005/8/layout/vProcess5"/>
    <dgm:cxn modelId="{29F9712C-B14B-4035-939A-BEF60348C289}" type="presParOf" srcId="{5BECB7AF-C3BB-41A8-B297-AD2E567BD964}" destId="{9BBDC0A8-8C13-4D89-A620-FEA9E1C59224}" srcOrd="10" destOrd="0" presId="urn:microsoft.com/office/officeart/2005/8/layout/vProcess5"/>
    <dgm:cxn modelId="{13E920C5-D616-4A52-8B79-DCFFC68562C9}" type="presParOf" srcId="{5BECB7AF-C3BB-41A8-B297-AD2E567BD964}" destId="{60C249B5-BDBF-4FC7-AF07-C89BBE418553}" srcOrd="11" destOrd="0" presId="urn:microsoft.com/office/officeart/2005/8/layout/vProcess5"/>
    <dgm:cxn modelId="{C3A01786-CBB3-4998-84AA-EBBAACBF0CBF}" type="presParOf" srcId="{5BECB7AF-C3BB-41A8-B297-AD2E567BD964}" destId="{E49E0AD7-DC48-4C07-9377-E85949F8A668}" srcOrd="12" destOrd="0" presId="urn:microsoft.com/office/officeart/2005/8/layout/vProcess5"/>
    <dgm:cxn modelId="{F7C6A168-28A1-4B0F-B129-68A2241348D6}" type="presParOf" srcId="{5BECB7AF-C3BB-41A8-B297-AD2E567BD964}" destId="{193C91AB-7A57-455C-959C-CA5597A01CB6}" srcOrd="13" destOrd="0" presId="urn:microsoft.com/office/officeart/2005/8/layout/vProcess5"/>
    <dgm:cxn modelId="{85834066-EC2A-440B-A7F5-23C8E50FED45}" type="presParOf" srcId="{5BECB7AF-C3BB-41A8-B297-AD2E567BD964}" destId="{55C0D91F-4C64-42B0-AAED-36FA12AA5B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40D85-C74D-4340-B3D5-FBFB219228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73791A-E38F-4AF5-8A5C-C89B4D3DD111}">
      <dgm:prSet custT="1"/>
      <dgm:spPr/>
      <dgm:t>
        <a:bodyPr/>
        <a:lstStyle/>
        <a:p>
          <a:r>
            <a:rPr lang="en-US" sz="1800" dirty="0"/>
            <a:t>Many employees with supposed policy functions will lose </a:t>
          </a:r>
          <a:r>
            <a:rPr lang="en-US" sz="1800" dirty="0" err="1"/>
            <a:t>MSPB</a:t>
          </a:r>
          <a:r>
            <a:rPr lang="en-US" sz="1800" dirty="0"/>
            <a:t> appeal rights</a:t>
          </a:r>
          <a:r>
            <a:rPr lang="en-US" sz="1800"/>
            <a:t>.  </a:t>
          </a:r>
          <a:endParaRPr lang="en-US" sz="1800" dirty="0"/>
        </a:p>
      </dgm:t>
    </dgm:pt>
    <dgm:pt modelId="{56240A4D-DE64-42DB-B4FE-47B2C14AD964}" type="parTrans" cxnId="{13C27824-967C-41BE-87BD-970E577EE82A}">
      <dgm:prSet/>
      <dgm:spPr/>
      <dgm:t>
        <a:bodyPr/>
        <a:lstStyle/>
        <a:p>
          <a:endParaRPr lang="en-US"/>
        </a:p>
      </dgm:t>
    </dgm:pt>
    <dgm:pt modelId="{8CB203DA-9720-42A9-9110-4E44CCC89232}" type="sibTrans" cxnId="{13C27824-967C-41BE-87BD-970E577EE82A}">
      <dgm:prSet/>
      <dgm:spPr/>
      <dgm:t>
        <a:bodyPr/>
        <a:lstStyle/>
        <a:p>
          <a:endParaRPr lang="en-US"/>
        </a:p>
      </dgm:t>
    </dgm:pt>
    <dgm:pt modelId="{B5EA665A-6DC3-495A-AAE0-4445C3B169D6}">
      <dgm:prSet custT="1"/>
      <dgm:spPr/>
      <dgm:t>
        <a:bodyPr/>
        <a:lstStyle/>
        <a:p>
          <a:r>
            <a:rPr lang="en-US" sz="1800" dirty="0"/>
            <a:t>PEER is in a case challenging the program </a:t>
          </a:r>
        </a:p>
      </dgm:t>
    </dgm:pt>
    <dgm:pt modelId="{52C6D4C8-0359-42ED-B0A9-20E1E9F72462}" type="parTrans" cxnId="{BA703F02-E9BB-4580-8710-06C549A8D04E}">
      <dgm:prSet/>
      <dgm:spPr/>
      <dgm:t>
        <a:bodyPr/>
        <a:lstStyle/>
        <a:p>
          <a:endParaRPr lang="en-US"/>
        </a:p>
      </dgm:t>
    </dgm:pt>
    <dgm:pt modelId="{A374AD8F-6CCE-4084-A38F-2A7DBB7EB32E}" type="sibTrans" cxnId="{BA703F02-E9BB-4580-8710-06C549A8D04E}">
      <dgm:prSet/>
      <dgm:spPr/>
      <dgm:t>
        <a:bodyPr/>
        <a:lstStyle/>
        <a:p>
          <a:endParaRPr lang="en-US"/>
        </a:p>
      </dgm:t>
    </dgm:pt>
    <dgm:pt modelId="{886E2339-2F21-454E-8085-438DE2BBED01}">
      <dgm:prSet custT="1"/>
      <dgm:spPr/>
      <dgm:t>
        <a:bodyPr/>
        <a:lstStyle/>
        <a:p>
          <a:r>
            <a:rPr lang="en-US" sz="1800" dirty="0"/>
            <a:t>Possibility for individual challenges if put on the schedule</a:t>
          </a:r>
        </a:p>
      </dgm:t>
    </dgm:pt>
    <dgm:pt modelId="{8CEC0419-54C3-4969-9996-9F86BD55A0B2}" type="parTrans" cxnId="{B97ED755-72E5-4230-8E0B-80F48F12F7C3}">
      <dgm:prSet/>
      <dgm:spPr/>
      <dgm:t>
        <a:bodyPr/>
        <a:lstStyle/>
        <a:p>
          <a:endParaRPr lang="en-US"/>
        </a:p>
      </dgm:t>
    </dgm:pt>
    <dgm:pt modelId="{8D7E8FD5-D071-4B28-A757-DE6FC084A35B}" type="sibTrans" cxnId="{B97ED755-72E5-4230-8E0B-80F48F12F7C3}">
      <dgm:prSet/>
      <dgm:spPr/>
      <dgm:t>
        <a:bodyPr/>
        <a:lstStyle/>
        <a:p>
          <a:endParaRPr lang="en-US"/>
        </a:p>
      </dgm:t>
    </dgm:pt>
    <dgm:pt modelId="{371E8082-782E-421D-9EA4-19ED68666614}">
      <dgm:prSet custT="1"/>
      <dgm:spPr/>
      <dgm:t>
        <a:bodyPr/>
        <a:lstStyle/>
        <a:p>
          <a:r>
            <a:rPr lang="en-US" sz="1800" dirty="0"/>
            <a:t>Despite rumors, no one will be put in the  Policy/Career Schedule until after notice and comment, final rule and agencies select employees</a:t>
          </a:r>
        </a:p>
      </dgm:t>
    </dgm:pt>
    <dgm:pt modelId="{A64849D5-B5D5-46B6-A0D4-B9E0B5CFB2A1}" type="parTrans" cxnId="{55014174-6644-4DAA-A129-CD5037E9FB90}">
      <dgm:prSet/>
      <dgm:spPr/>
      <dgm:t>
        <a:bodyPr/>
        <a:lstStyle/>
        <a:p>
          <a:endParaRPr lang="en-US"/>
        </a:p>
      </dgm:t>
    </dgm:pt>
    <dgm:pt modelId="{AD2DA2AD-F9EC-43A9-97BC-CA8AEF7F539F}" type="sibTrans" cxnId="{55014174-6644-4DAA-A129-CD5037E9FB90}">
      <dgm:prSet/>
      <dgm:spPr/>
      <dgm:t>
        <a:bodyPr/>
        <a:lstStyle/>
        <a:p>
          <a:endParaRPr lang="en-US"/>
        </a:p>
      </dgm:t>
    </dgm:pt>
    <dgm:pt modelId="{0C9A3E40-F345-44A3-B1FE-E67214A9E44C}">
      <dgm:prSet custT="1"/>
      <dgm:spPr/>
      <dgm:t>
        <a:bodyPr/>
        <a:lstStyle/>
        <a:p>
          <a:r>
            <a:rPr lang="en-US" sz="1800" dirty="0"/>
            <a:t>Proposed rule now out for comment</a:t>
          </a:r>
        </a:p>
        <a:p>
          <a:endParaRPr lang="en-US" sz="1600" dirty="0"/>
        </a:p>
      </dgm:t>
    </dgm:pt>
    <dgm:pt modelId="{F5026344-8662-41F8-8273-325CB35523A0}" type="parTrans" cxnId="{09C1149C-5A2E-4230-8CE7-D9C785C5AE64}">
      <dgm:prSet/>
      <dgm:spPr/>
      <dgm:t>
        <a:bodyPr/>
        <a:lstStyle/>
        <a:p>
          <a:endParaRPr lang="en-US"/>
        </a:p>
      </dgm:t>
    </dgm:pt>
    <dgm:pt modelId="{0FD722A6-32C8-49B0-B181-E8E9B303E23D}" type="sibTrans" cxnId="{09C1149C-5A2E-4230-8CE7-D9C785C5AE64}">
      <dgm:prSet/>
      <dgm:spPr/>
      <dgm:t>
        <a:bodyPr/>
        <a:lstStyle/>
        <a:p>
          <a:endParaRPr lang="en-US"/>
        </a:p>
      </dgm:t>
    </dgm:pt>
    <dgm:pt modelId="{A442ADFD-C002-4D99-B9EA-9631106A136A}" type="pres">
      <dgm:prSet presAssocID="{64F40D85-C74D-4340-B3D5-FBFB219228CA}" presName="linear" presStyleCnt="0">
        <dgm:presLayoutVars>
          <dgm:animLvl val="lvl"/>
          <dgm:resizeHandles val="exact"/>
        </dgm:presLayoutVars>
      </dgm:prSet>
      <dgm:spPr/>
    </dgm:pt>
    <dgm:pt modelId="{F69D99DB-A4F8-4622-9BD2-2BF2EFDCF7C8}" type="pres">
      <dgm:prSet presAssocID="{FF73791A-E38F-4AF5-8A5C-C89B4D3DD1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6A857D9-842F-4BD8-97B2-8A5A3001725C}" type="pres">
      <dgm:prSet presAssocID="{8CB203DA-9720-42A9-9110-4E44CCC89232}" presName="spacer" presStyleCnt="0"/>
      <dgm:spPr/>
    </dgm:pt>
    <dgm:pt modelId="{CD52773E-1287-4EA5-A800-95C66712599C}" type="pres">
      <dgm:prSet presAssocID="{B5EA665A-6DC3-495A-AAE0-4445C3B169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B1C56A-B4A0-48D8-8562-3F5B8634FE33}" type="pres">
      <dgm:prSet presAssocID="{A374AD8F-6CCE-4084-A38F-2A7DBB7EB32E}" presName="spacer" presStyleCnt="0"/>
      <dgm:spPr/>
    </dgm:pt>
    <dgm:pt modelId="{544CF54D-4CAF-49EB-B7C3-F757C60CB2CF}" type="pres">
      <dgm:prSet presAssocID="{886E2339-2F21-454E-8085-438DE2BBED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0386638-1051-4012-BD73-A3CAF8FB7485}" type="pres">
      <dgm:prSet presAssocID="{8D7E8FD5-D071-4B28-A757-DE6FC084A35B}" presName="spacer" presStyleCnt="0"/>
      <dgm:spPr/>
    </dgm:pt>
    <dgm:pt modelId="{BC536414-F2C7-46AC-B813-B86642851C42}" type="pres">
      <dgm:prSet presAssocID="{371E8082-782E-421D-9EA4-19ED686666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D3DD13-4CFE-4350-884F-26FDAAD767E5}" type="pres">
      <dgm:prSet presAssocID="{AD2DA2AD-F9EC-43A9-97BC-CA8AEF7F539F}" presName="spacer" presStyleCnt="0"/>
      <dgm:spPr/>
    </dgm:pt>
    <dgm:pt modelId="{3AB27289-8507-4C59-8277-86E7585B6E20}" type="pres">
      <dgm:prSet presAssocID="{0C9A3E40-F345-44A3-B1FE-E67214A9E44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A703F02-E9BB-4580-8710-06C549A8D04E}" srcId="{64F40D85-C74D-4340-B3D5-FBFB219228CA}" destId="{B5EA665A-6DC3-495A-AAE0-4445C3B169D6}" srcOrd="1" destOrd="0" parTransId="{52C6D4C8-0359-42ED-B0A9-20E1E9F72462}" sibTransId="{A374AD8F-6CCE-4084-A38F-2A7DBB7EB32E}"/>
    <dgm:cxn modelId="{13C27824-967C-41BE-87BD-970E577EE82A}" srcId="{64F40D85-C74D-4340-B3D5-FBFB219228CA}" destId="{FF73791A-E38F-4AF5-8A5C-C89B4D3DD111}" srcOrd="0" destOrd="0" parTransId="{56240A4D-DE64-42DB-B4FE-47B2C14AD964}" sibTransId="{8CB203DA-9720-42A9-9110-4E44CCC89232}"/>
    <dgm:cxn modelId="{DA7E293B-81FA-4131-A119-8FA49339E994}" type="presOf" srcId="{886E2339-2F21-454E-8085-438DE2BBED01}" destId="{544CF54D-4CAF-49EB-B7C3-F757C60CB2CF}" srcOrd="0" destOrd="0" presId="urn:microsoft.com/office/officeart/2005/8/layout/vList2"/>
    <dgm:cxn modelId="{4B6D665F-D23F-489D-B236-E972B2C6A4FF}" type="presOf" srcId="{371E8082-782E-421D-9EA4-19ED68666614}" destId="{BC536414-F2C7-46AC-B813-B86642851C42}" srcOrd="0" destOrd="0" presId="urn:microsoft.com/office/officeart/2005/8/layout/vList2"/>
    <dgm:cxn modelId="{55014174-6644-4DAA-A129-CD5037E9FB90}" srcId="{64F40D85-C74D-4340-B3D5-FBFB219228CA}" destId="{371E8082-782E-421D-9EA4-19ED68666614}" srcOrd="3" destOrd="0" parTransId="{A64849D5-B5D5-46B6-A0D4-B9E0B5CFB2A1}" sibTransId="{AD2DA2AD-F9EC-43A9-97BC-CA8AEF7F539F}"/>
    <dgm:cxn modelId="{B97ED755-72E5-4230-8E0B-80F48F12F7C3}" srcId="{64F40D85-C74D-4340-B3D5-FBFB219228CA}" destId="{886E2339-2F21-454E-8085-438DE2BBED01}" srcOrd="2" destOrd="0" parTransId="{8CEC0419-54C3-4969-9996-9F86BD55A0B2}" sibTransId="{8D7E8FD5-D071-4B28-A757-DE6FC084A35B}"/>
    <dgm:cxn modelId="{2618E758-AF55-433C-9449-BDFF058F4CDA}" type="presOf" srcId="{0C9A3E40-F345-44A3-B1FE-E67214A9E44C}" destId="{3AB27289-8507-4C59-8277-86E7585B6E20}" srcOrd="0" destOrd="0" presId="urn:microsoft.com/office/officeart/2005/8/layout/vList2"/>
    <dgm:cxn modelId="{4115D698-0727-49AC-99A7-7790FD85C46E}" type="presOf" srcId="{B5EA665A-6DC3-495A-AAE0-4445C3B169D6}" destId="{CD52773E-1287-4EA5-A800-95C66712599C}" srcOrd="0" destOrd="0" presId="urn:microsoft.com/office/officeart/2005/8/layout/vList2"/>
    <dgm:cxn modelId="{09C1149C-5A2E-4230-8CE7-D9C785C5AE64}" srcId="{64F40D85-C74D-4340-B3D5-FBFB219228CA}" destId="{0C9A3E40-F345-44A3-B1FE-E67214A9E44C}" srcOrd="4" destOrd="0" parTransId="{F5026344-8662-41F8-8273-325CB35523A0}" sibTransId="{0FD722A6-32C8-49B0-B181-E8E9B303E23D}"/>
    <dgm:cxn modelId="{DA12B5A1-B218-4D8D-8B77-896F5EE32869}" type="presOf" srcId="{FF73791A-E38F-4AF5-8A5C-C89B4D3DD111}" destId="{F69D99DB-A4F8-4622-9BD2-2BF2EFDCF7C8}" srcOrd="0" destOrd="0" presId="urn:microsoft.com/office/officeart/2005/8/layout/vList2"/>
    <dgm:cxn modelId="{6D3D02A8-4FCC-4167-BAAA-A1230BBA2BFB}" type="presOf" srcId="{64F40D85-C74D-4340-B3D5-FBFB219228CA}" destId="{A442ADFD-C002-4D99-B9EA-9631106A136A}" srcOrd="0" destOrd="0" presId="urn:microsoft.com/office/officeart/2005/8/layout/vList2"/>
    <dgm:cxn modelId="{DE124E8D-8A64-4435-AFD9-DEDC315899FC}" type="presParOf" srcId="{A442ADFD-C002-4D99-B9EA-9631106A136A}" destId="{F69D99DB-A4F8-4622-9BD2-2BF2EFDCF7C8}" srcOrd="0" destOrd="0" presId="urn:microsoft.com/office/officeart/2005/8/layout/vList2"/>
    <dgm:cxn modelId="{EBD83F0D-42C7-4985-92E2-8A0CC689BF33}" type="presParOf" srcId="{A442ADFD-C002-4D99-B9EA-9631106A136A}" destId="{16A857D9-842F-4BD8-97B2-8A5A3001725C}" srcOrd="1" destOrd="0" presId="urn:microsoft.com/office/officeart/2005/8/layout/vList2"/>
    <dgm:cxn modelId="{AA444CCF-3A55-4E8D-A926-2DD04EFD7AEF}" type="presParOf" srcId="{A442ADFD-C002-4D99-B9EA-9631106A136A}" destId="{CD52773E-1287-4EA5-A800-95C66712599C}" srcOrd="2" destOrd="0" presId="urn:microsoft.com/office/officeart/2005/8/layout/vList2"/>
    <dgm:cxn modelId="{3E76B667-8C14-4204-A7D5-A7D95D61D977}" type="presParOf" srcId="{A442ADFD-C002-4D99-B9EA-9631106A136A}" destId="{5BB1C56A-B4A0-48D8-8562-3F5B8634FE33}" srcOrd="3" destOrd="0" presId="urn:microsoft.com/office/officeart/2005/8/layout/vList2"/>
    <dgm:cxn modelId="{DA41AA5C-312F-45C2-AA11-9CCC481BBFD0}" type="presParOf" srcId="{A442ADFD-C002-4D99-B9EA-9631106A136A}" destId="{544CF54D-4CAF-49EB-B7C3-F757C60CB2CF}" srcOrd="4" destOrd="0" presId="urn:microsoft.com/office/officeart/2005/8/layout/vList2"/>
    <dgm:cxn modelId="{A046F7F1-4267-49E2-A70E-1691FF30184B}" type="presParOf" srcId="{A442ADFD-C002-4D99-B9EA-9631106A136A}" destId="{00386638-1051-4012-BD73-A3CAF8FB7485}" srcOrd="5" destOrd="0" presId="urn:microsoft.com/office/officeart/2005/8/layout/vList2"/>
    <dgm:cxn modelId="{3BB919F9-9A16-4E42-BE43-283FA4CE7630}" type="presParOf" srcId="{A442ADFD-C002-4D99-B9EA-9631106A136A}" destId="{BC536414-F2C7-46AC-B813-B86642851C42}" srcOrd="6" destOrd="0" presId="urn:microsoft.com/office/officeart/2005/8/layout/vList2"/>
    <dgm:cxn modelId="{4AA3C66E-C00B-4703-A337-C911D19C2CEB}" type="presParOf" srcId="{A442ADFD-C002-4D99-B9EA-9631106A136A}" destId="{B0D3DD13-4CFE-4350-884F-26FDAAD767E5}" srcOrd="7" destOrd="0" presId="urn:microsoft.com/office/officeart/2005/8/layout/vList2"/>
    <dgm:cxn modelId="{3F447959-9E2D-4974-9799-CE1E93740C8C}" type="presParOf" srcId="{A442ADFD-C002-4D99-B9EA-9631106A136A}" destId="{3AB27289-8507-4C59-8277-86E7585B6E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616947-66FB-47D0-9319-92EBFDDABE7F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76A67F-4FE0-4264-A656-E37C8DF55251}">
      <dgm:prSet/>
      <dgm:spPr/>
      <dgm:t>
        <a:bodyPr/>
        <a:lstStyle/>
        <a:p>
          <a:r>
            <a:rPr lang="en-US"/>
            <a:t>Several non-profits and law firms are helping federal employees affected by Trump administration actions</a:t>
          </a:r>
        </a:p>
      </dgm:t>
    </dgm:pt>
    <dgm:pt modelId="{1B67F16E-8994-4DD5-BC97-43966ECAE8D6}" type="parTrans" cxnId="{AB248273-2D5D-4E88-917A-006C3DE4CC74}">
      <dgm:prSet/>
      <dgm:spPr/>
      <dgm:t>
        <a:bodyPr/>
        <a:lstStyle/>
        <a:p>
          <a:endParaRPr lang="en-US"/>
        </a:p>
      </dgm:t>
    </dgm:pt>
    <dgm:pt modelId="{F134AB8B-E13E-44F4-A621-84F526B55274}" type="sibTrans" cxnId="{AB248273-2D5D-4E88-917A-006C3DE4CC74}">
      <dgm:prSet/>
      <dgm:spPr/>
      <dgm:t>
        <a:bodyPr/>
        <a:lstStyle/>
        <a:p>
          <a:endParaRPr lang="en-US"/>
        </a:p>
      </dgm:t>
    </dgm:pt>
    <dgm:pt modelId="{483946A5-4EAC-4AB9-9B63-29B4EB8FAEB3}">
      <dgm:prSet/>
      <dgm:spPr/>
      <dgm:t>
        <a:bodyPr/>
        <a:lstStyle/>
        <a:p>
          <a:r>
            <a:rPr lang="en-US"/>
            <a:t>Contact PEER and we may be able to help or refer you to others</a:t>
          </a:r>
        </a:p>
      </dgm:t>
    </dgm:pt>
    <dgm:pt modelId="{CEE50FA8-F525-4FA0-8773-BEA96884BE95}" type="parTrans" cxnId="{66E13A30-0506-4529-BE59-27F4E92473FF}">
      <dgm:prSet/>
      <dgm:spPr/>
      <dgm:t>
        <a:bodyPr/>
        <a:lstStyle/>
        <a:p>
          <a:endParaRPr lang="en-US"/>
        </a:p>
      </dgm:t>
    </dgm:pt>
    <dgm:pt modelId="{5AEE5B56-E220-4B73-BCBE-F77C0A980FB3}" type="sibTrans" cxnId="{66E13A30-0506-4529-BE59-27F4E92473FF}">
      <dgm:prSet/>
      <dgm:spPr/>
      <dgm:t>
        <a:bodyPr/>
        <a:lstStyle/>
        <a:p>
          <a:endParaRPr lang="en-US"/>
        </a:p>
      </dgm:t>
    </dgm:pt>
    <dgm:pt modelId="{391CA67F-2AA0-4BBA-B365-3D981B2113F6}" type="pres">
      <dgm:prSet presAssocID="{42616947-66FB-47D0-9319-92EBFDDABE7F}" presName="outerComposite" presStyleCnt="0">
        <dgm:presLayoutVars>
          <dgm:chMax val="5"/>
          <dgm:dir/>
          <dgm:resizeHandles val="exact"/>
        </dgm:presLayoutVars>
      </dgm:prSet>
      <dgm:spPr/>
    </dgm:pt>
    <dgm:pt modelId="{2D89D640-F43B-4867-AC68-6C2658587A89}" type="pres">
      <dgm:prSet presAssocID="{42616947-66FB-47D0-9319-92EBFDDABE7F}" presName="dummyMaxCanvas" presStyleCnt="0">
        <dgm:presLayoutVars/>
      </dgm:prSet>
      <dgm:spPr/>
    </dgm:pt>
    <dgm:pt modelId="{0DED3C32-204C-41FC-ADC4-DBCA9EFD24F0}" type="pres">
      <dgm:prSet presAssocID="{42616947-66FB-47D0-9319-92EBFDDABE7F}" presName="TwoNodes_1" presStyleLbl="node1" presStyleIdx="0" presStyleCnt="2">
        <dgm:presLayoutVars>
          <dgm:bulletEnabled val="1"/>
        </dgm:presLayoutVars>
      </dgm:prSet>
      <dgm:spPr/>
    </dgm:pt>
    <dgm:pt modelId="{ED7AAFFF-403F-4F77-9D55-B91D2C535A74}" type="pres">
      <dgm:prSet presAssocID="{42616947-66FB-47D0-9319-92EBFDDABE7F}" presName="TwoNodes_2" presStyleLbl="node1" presStyleIdx="1" presStyleCnt="2">
        <dgm:presLayoutVars>
          <dgm:bulletEnabled val="1"/>
        </dgm:presLayoutVars>
      </dgm:prSet>
      <dgm:spPr/>
    </dgm:pt>
    <dgm:pt modelId="{5EF847E5-795F-4E21-ADB6-601BDB5E17E8}" type="pres">
      <dgm:prSet presAssocID="{42616947-66FB-47D0-9319-92EBFDDABE7F}" presName="TwoConn_1-2" presStyleLbl="fgAccFollowNode1" presStyleIdx="0" presStyleCnt="1">
        <dgm:presLayoutVars>
          <dgm:bulletEnabled val="1"/>
        </dgm:presLayoutVars>
      </dgm:prSet>
      <dgm:spPr/>
    </dgm:pt>
    <dgm:pt modelId="{213B5508-AACE-435B-A718-9DC24739C2DB}" type="pres">
      <dgm:prSet presAssocID="{42616947-66FB-47D0-9319-92EBFDDABE7F}" presName="TwoNodes_1_text" presStyleLbl="node1" presStyleIdx="1" presStyleCnt="2">
        <dgm:presLayoutVars>
          <dgm:bulletEnabled val="1"/>
        </dgm:presLayoutVars>
      </dgm:prSet>
      <dgm:spPr/>
    </dgm:pt>
    <dgm:pt modelId="{4A3C75A1-641E-42B0-A5AA-1B0DF3040D6B}" type="pres">
      <dgm:prSet presAssocID="{42616947-66FB-47D0-9319-92EBFDDABE7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1129014-9B77-4BA9-8751-23B81D5247A9}" type="presOf" srcId="{483946A5-4EAC-4AB9-9B63-29B4EB8FAEB3}" destId="{4A3C75A1-641E-42B0-A5AA-1B0DF3040D6B}" srcOrd="1" destOrd="0" presId="urn:microsoft.com/office/officeart/2005/8/layout/vProcess5"/>
    <dgm:cxn modelId="{66E13A30-0506-4529-BE59-27F4E92473FF}" srcId="{42616947-66FB-47D0-9319-92EBFDDABE7F}" destId="{483946A5-4EAC-4AB9-9B63-29B4EB8FAEB3}" srcOrd="1" destOrd="0" parTransId="{CEE50FA8-F525-4FA0-8773-BEA96884BE95}" sibTransId="{5AEE5B56-E220-4B73-BCBE-F77C0A980FB3}"/>
    <dgm:cxn modelId="{4F1C4D73-70DA-4128-93D6-33FEB646EE9F}" type="presOf" srcId="{42616947-66FB-47D0-9319-92EBFDDABE7F}" destId="{391CA67F-2AA0-4BBA-B365-3D981B2113F6}" srcOrd="0" destOrd="0" presId="urn:microsoft.com/office/officeart/2005/8/layout/vProcess5"/>
    <dgm:cxn modelId="{AB248273-2D5D-4E88-917A-006C3DE4CC74}" srcId="{42616947-66FB-47D0-9319-92EBFDDABE7F}" destId="{C776A67F-4FE0-4264-A656-E37C8DF55251}" srcOrd="0" destOrd="0" parTransId="{1B67F16E-8994-4DD5-BC97-43966ECAE8D6}" sibTransId="{F134AB8B-E13E-44F4-A621-84F526B55274}"/>
    <dgm:cxn modelId="{6710F784-893D-4CFB-9F66-1F30E4EC51D6}" type="presOf" srcId="{C776A67F-4FE0-4264-A656-E37C8DF55251}" destId="{213B5508-AACE-435B-A718-9DC24739C2DB}" srcOrd="1" destOrd="0" presId="urn:microsoft.com/office/officeart/2005/8/layout/vProcess5"/>
    <dgm:cxn modelId="{C5013192-7B96-4DD1-9303-03C71315CD39}" type="presOf" srcId="{C776A67F-4FE0-4264-A656-E37C8DF55251}" destId="{0DED3C32-204C-41FC-ADC4-DBCA9EFD24F0}" srcOrd="0" destOrd="0" presId="urn:microsoft.com/office/officeart/2005/8/layout/vProcess5"/>
    <dgm:cxn modelId="{FDF17ECF-DB7C-40D8-B480-E1EC625E82FA}" type="presOf" srcId="{F134AB8B-E13E-44F4-A621-84F526B55274}" destId="{5EF847E5-795F-4E21-ADB6-601BDB5E17E8}" srcOrd="0" destOrd="0" presId="urn:microsoft.com/office/officeart/2005/8/layout/vProcess5"/>
    <dgm:cxn modelId="{EDB24CFC-B632-402F-8819-5535A7E12312}" type="presOf" srcId="{483946A5-4EAC-4AB9-9B63-29B4EB8FAEB3}" destId="{ED7AAFFF-403F-4F77-9D55-B91D2C535A74}" srcOrd="0" destOrd="0" presId="urn:microsoft.com/office/officeart/2005/8/layout/vProcess5"/>
    <dgm:cxn modelId="{CCA2E403-A248-4DD7-942D-33AAE3782812}" type="presParOf" srcId="{391CA67F-2AA0-4BBA-B365-3D981B2113F6}" destId="{2D89D640-F43B-4867-AC68-6C2658587A89}" srcOrd="0" destOrd="0" presId="urn:microsoft.com/office/officeart/2005/8/layout/vProcess5"/>
    <dgm:cxn modelId="{F63E5184-9908-4909-872D-115AEA7830D8}" type="presParOf" srcId="{391CA67F-2AA0-4BBA-B365-3D981B2113F6}" destId="{0DED3C32-204C-41FC-ADC4-DBCA9EFD24F0}" srcOrd="1" destOrd="0" presId="urn:microsoft.com/office/officeart/2005/8/layout/vProcess5"/>
    <dgm:cxn modelId="{8F842C4E-CC44-47B0-80DD-112F9FB57AB8}" type="presParOf" srcId="{391CA67F-2AA0-4BBA-B365-3D981B2113F6}" destId="{ED7AAFFF-403F-4F77-9D55-B91D2C535A74}" srcOrd="2" destOrd="0" presId="urn:microsoft.com/office/officeart/2005/8/layout/vProcess5"/>
    <dgm:cxn modelId="{7989F9A2-9DBC-4C11-AD66-50FC51D51C39}" type="presParOf" srcId="{391CA67F-2AA0-4BBA-B365-3D981B2113F6}" destId="{5EF847E5-795F-4E21-ADB6-601BDB5E17E8}" srcOrd="3" destOrd="0" presId="urn:microsoft.com/office/officeart/2005/8/layout/vProcess5"/>
    <dgm:cxn modelId="{E1CD2566-C051-4A84-9307-A5E5D6D4F354}" type="presParOf" srcId="{391CA67F-2AA0-4BBA-B365-3D981B2113F6}" destId="{213B5508-AACE-435B-A718-9DC24739C2DB}" srcOrd="4" destOrd="0" presId="urn:microsoft.com/office/officeart/2005/8/layout/vProcess5"/>
    <dgm:cxn modelId="{C6849AC1-3661-4F5A-87E7-1937B208664E}" type="presParOf" srcId="{391CA67F-2AA0-4BBA-B365-3D981B2113F6}" destId="{4A3C75A1-641E-42B0-A5AA-1B0DF3040D6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EC56C-B04E-44D5-8ADC-0B877D199BF9}">
      <dsp:nvSpPr>
        <dsp:cNvPr id="0" name=""/>
        <dsp:cNvSpPr/>
      </dsp:nvSpPr>
      <dsp:spPr>
        <a:xfrm>
          <a:off x="0" y="5520"/>
          <a:ext cx="10515600" cy="4367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A4A0F-D9DB-4BFB-BFFB-689CE811D746}">
      <dsp:nvSpPr>
        <dsp:cNvPr id="0" name=""/>
        <dsp:cNvSpPr/>
      </dsp:nvSpPr>
      <dsp:spPr>
        <a:xfrm>
          <a:off x="132119" y="103791"/>
          <a:ext cx="240452" cy="2402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BE129-F2A0-4921-9602-05F0A3733D9E}">
      <dsp:nvSpPr>
        <dsp:cNvPr id="0" name=""/>
        <dsp:cNvSpPr/>
      </dsp:nvSpPr>
      <dsp:spPr>
        <a:xfrm>
          <a:off x="504691" y="5520"/>
          <a:ext cx="9852852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can you do if you are fired, demoted, </a:t>
          </a:r>
          <a:r>
            <a:rPr lang="en-US" sz="2000" kern="1200" dirty="0" err="1"/>
            <a:t>RIF’d</a:t>
          </a:r>
          <a:r>
            <a:rPr lang="en-US" sz="2000" kern="1200" dirty="0"/>
            <a:t> or placed on Schedule Policy/Career?</a:t>
          </a:r>
        </a:p>
      </dsp:txBody>
      <dsp:txXfrm>
        <a:off x="504691" y="5520"/>
        <a:ext cx="9852852" cy="723382"/>
      </dsp:txXfrm>
    </dsp:sp>
    <dsp:sp modelId="{2058BF4A-5CF3-4874-92D8-DD8124C08874}">
      <dsp:nvSpPr>
        <dsp:cNvPr id="0" name=""/>
        <dsp:cNvSpPr/>
      </dsp:nvSpPr>
      <dsp:spPr>
        <a:xfrm>
          <a:off x="0" y="1074342"/>
          <a:ext cx="10515600" cy="4367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896B7-5CE1-405F-8777-088F37224341}">
      <dsp:nvSpPr>
        <dsp:cNvPr id="0" name=""/>
        <dsp:cNvSpPr/>
      </dsp:nvSpPr>
      <dsp:spPr>
        <a:xfrm>
          <a:off x="132119" y="1008020"/>
          <a:ext cx="240452" cy="2402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16B0D-F56A-4551-BBAF-6A9A15EB883C}">
      <dsp:nvSpPr>
        <dsp:cNvPr id="0" name=""/>
        <dsp:cNvSpPr/>
      </dsp:nvSpPr>
      <dsp:spPr>
        <a:xfrm>
          <a:off x="504691" y="909749"/>
          <a:ext cx="9852852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Options for challenges are the Office of Special Counsel (OSC), Merit Systems Protection Board (</a:t>
          </a:r>
          <a:r>
            <a:rPr lang="en-US" sz="2000" kern="1200" dirty="0" err="1"/>
            <a:t>MSPB</a:t>
          </a:r>
          <a:r>
            <a:rPr lang="en-US" sz="2000" kern="1200" dirty="0"/>
            <a:t>), Equal Employment Opportunity Commission (EEO) and courts.</a:t>
          </a:r>
        </a:p>
      </dsp:txBody>
      <dsp:txXfrm>
        <a:off x="504691" y="909749"/>
        <a:ext cx="9852852" cy="723382"/>
      </dsp:txXfrm>
    </dsp:sp>
    <dsp:sp modelId="{511DEA0B-1262-4FF5-B6F0-506A97628F60}">
      <dsp:nvSpPr>
        <dsp:cNvPr id="0" name=""/>
        <dsp:cNvSpPr/>
      </dsp:nvSpPr>
      <dsp:spPr>
        <a:xfrm>
          <a:off x="0" y="1786544"/>
          <a:ext cx="10515600" cy="4367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0817D-7B5F-4D63-AF53-A782B9D58B49}">
      <dsp:nvSpPr>
        <dsp:cNvPr id="0" name=""/>
        <dsp:cNvSpPr/>
      </dsp:nvSpPr>
      <dsp:spPr>
        <a:xfrm>
          <a:off x="132119" y="1912248"/>
          <a:ext cx="240452" cy="2402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2CE30-5162-449B-B678-0DBE65DFB502}">
      <dsp:nvSpPr>
        <dsp:cNvPr id="0" name=""/>
        <dsp:cNvSpPr/>
      </dsp:nvSpPr>
      <dsp:spPr>
        <a:xfrm>
          <a:off x="504691" y="1813977"/>
          <a:ext cx="9852852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 members of bargaining units there are union grievances</a:t>
          </a:r>
        </a:p>
      </dsp:txBody>
      <dsp:txXfrm>
        <a:off x="504691" y="1813977"/>
        <a:ext cx="9852852" cy="723382"/>
      </dsp:txXfrm>
    </dsp:sp>
    <dsp:sp modelId="{E0906C86-FEB7-4F10-BEB2-9055F4E32ECC}">
      <dsp:nvSpPr>
        <dsp:cNvPr id="0" name=""/>
        <dsp:cNvSpPr/>
      </dsp:nvSpPr>
      <dsp:spPr>
        <a:xfrm>
          <a:off x="0" y="2718206"/>
          <a:ext cx="10515600" cy="4367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6C1E9-6130-4B2D-8242-24F2E2A354EE}">
      <dsp:nvSpPr>
        <dsp:cNvPr id="0" name=""/>
        <dsp:cNvSpPr/>
      </dsp:nvSpPr>
      <dsp:spPr>
        <a:xfrm>
          <a:off x="132119" y="2816476"/>
          <a:ext cx="240452" cy="2402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6ADC1-91E0-4C61-98CF-08BC09DC8494}">
      <dsp:nvSpPr>
        <dsp:cNvPr id="0" name=""/>
        <dsp:cNvSpPr/>
      </dsp:nvSpPr>
      <dsp:spPr>
        <a:xfrm>
          <a:off x="504691" y="2718206"/>
          <a:ext cx="9852852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must use these administrative avenues before you can go to court. Except for EEO, you can only get to court at the appellate level – not get a court trial or jury.</a:t>
          </a:r>
        </a:p>
      </dsp:txBody>
      <dsp:txXfrm>
        <a:off x="504691" y="2718206"/>
        <a:ext cx="9852852" cy="723382"/>
      </dsp:txXfrm>
    </dsp:sp>
    <dsp:sp modelId="{89E80753-8927-4972-B9F4-8ADF6FC780E5}">
      <dsp:nvSpPr>
        <dsp:cNvPr id="0" name=""/>
        <dsp:cNvSpPr/>
      </dsp:nvSpPr>
      <dsp:spPr>
        <a:xfrm>
          <a:off x="0" y="3860180"/>
          <a:ext cx="10515600" cy="4367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6318D-4823-41F9-A228-BC0FF370ED01}">
      <dsp:nvSpPr>
        <dsp:cNvPr id="0" name=""/>
        <dsp:cNvSpPr/>
      </dsp:nvSpPr>
      <dsp:spPr>
        <a:xfrm>
          <a:off x="132119" y="3720705"/>
          <a:ext cx="240452" cy="2402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950F5-89CC-4255-B1F1-9608E3CDA5BF}">
      <dsp:nvSpPr>
        <dsp:cNvPr id="0" name=""/>
        <dsp:cNvSpPr/>
      </dsp:nvSpPr>
      <dsp:spPr>
        <a:xfrm>
          <a:off x="504691" y="3622434"/>
          <a:ext cx="9852852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can represent yourself, but always best to have a lawyer</a:t>
          </a:r>
        </a:p>
      </dsp:txBody>
      <dsp:txXfrm>
        <a:off x="504691" y="3622434"/>
        <a:ext cx="9852852" cy="723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590A2-2A83-4370-83AC-91132D2800D0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There are several grounds on which you can challenge actions against you, including that they are not justified by the facts (you didn’t do it)</a:t>
          </a:r>
        </a:p>
      </dsp:txBody>
      <dsp:txXfrm>
        <a:off x="1748064" y="2975"/>
        <a:ext cx="3342605" cy="2005563"/>
      </dsp:txXfrm>
    </dsp:sp>
    <dsp:sp modelId="{F0C9D9E0-F478-4C60-97C7-23F927B18446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hueOff val="2199979"/>
                <a:satOff val="-9734"/>
                <a:lumOff val="-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199979"/>
                <a:satOff val="-9734"/>
                <a:lumOff val="-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199979"/>
                <a:satOff val="-9734"/>
                <a:lumOff val="-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Whistleblowing is actually a </a:t>
          </a:r>
          <a:r>
            <a:rPr lang="en-US" sz="1700" i="1" kern="1200" dirty="0"/>
            <a:t>defense</a:t>
          </a:r>
          <a:r>
            <a:rPr lang="en-US" sz="1700" kern="1200" dirty="0"/>
            <a:t> to an adverse action – claiming that even if you engaged in the charged conduct, discipline is not permitted if it is based on retaliation for whistleblowing. It is a shield not a sword</a:t>
          </a:r>
        </a:p>
      </dsp:txBody>
      <dsp:txXfrm>
        <a:off x="5424930" y="2975"/>
        <a:ext cx="3342605" cy="2005563"/>
      </dsp:txXfrm>
    </dsp:sp>
    <dsp:sp modelId="{70AC95EE-3CA0-44BE-B588-81B5805D8E9B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hueOff val="4399958"/>
                <a:satOff val="-19468"/>
                <a:lumOff val="-3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399958"/>
                <a:satOff val="-19468"/>
                <a:lumOff val="-3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399958"/>
                <a:satOff val="-19468"/>
                <a:lumOff val="-3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buNone/>
          </a:pPr>
          <a:r>
            <a:rPr lang="en-US" sz="1700" kern="1200" dirty="0"/>
            <a:t>Whistleblowing disclosures must be of: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buNone/>
          </a:pPr>
          <a:r>
            <a:rPr lang="en-US" sz="1700" kern="1200" dirty="0"/>
            <a:t>-- a violation of law or regulation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buNone/>
          </a:pPr>
          <a:r>
            <a:rPr lang="en-US" sz="1700" kern="1200" dirty="0"/>
            <a:t>-- a danger to public health or safety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kern="1200" dirty="0"/>
            <a:t>-- gross mismanagement or abuse of authority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1748064" y="2342799"/>
        <a:ext cx="3342605" cy="2005563"/>
      </dsp:txXfrm>
    </dsp:sp>
    <dsp:sp modelId="{CF1AFBA4-C768-46FF-AA6C-59AB73D07A9D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Unfortunately, both whistleblower fora – MSPB and OSC -- have been largely neutered by Trump firing the Special Counsel and one of the MSPB Board members so the Board doesn’t have a quorum. But they still have some utility</a:t>
          </a:r>
        </a:p>
      </dsp:txBody>
      <dsp:txXfrm>
        <a:off x="5424930" y="2342799"/>
        <a:ext cx="3342605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609A5-62DD-4216-8A28-52822D2472FF}">
      <dsp:nvSpPr>
        <dsp:cNvPr id="0" name=""/>
        <dsp:cNvSpPr/>
      </dsp:nvSpPr>
      <dsp:spPr>
        <a:xfrm>
          <a:off x="18259" y="18289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Hears complaints based on whistleblowing and other prohibited personnel practices (PPPs) such as nepotism or discrimination</a:t>
          </a:r>
        </a:p>
      </dsp:txBody>
      <dsp:txXfrm>
        <a:off x="37710" y="37740"/>
        <a:ext cx="7620120" cy="625190"/>
      </dsp:txXfrm>
    </dsp:sp>
    <dsp:sp modelId="{87B18049-8D7A-41EA-A018-8840527827AE}">
      <dsp:nvSpPr>
        <dsp:cNvPr id="0" name=""/>
        <dsp:cNvSpPr/>
      </dsp:nvSpPr>
      <dsp:spPr>
        <a:xfrm>
          <a:off x="628350" y="756328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Trump fired the Special Counsel.  The Acting Special counsel is not friendly to whistleblowers but claims he will let the staff continue their work without interference</a:t>
          </a:r>
        </a:p>
      </dsp:txBody>
      <dsp:txXfrm>
        <a:off x="647801" y="775779"/>
        <a:ext cx="7315515" cy="625190"/>
      </dsp:txXfrm>
    </dsp:sp>
    <dsp:sp modelId="{4398B816-5B15-4DC4-BEA0-494C01F289ED}">
      <dsp:nvSpPr>
        <dsp:cNvPr id="0" name=""/>
        <dsp:cNvSpPr/>
      </dsp:nvSpPr>
      <dsp:spPr>
        <a:xfrm>
          <a:off x="1293303" y="1521800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time limit on filing, need not be a major personnel action (like at </a:t>
          </a:r>
          <a:r>
            <a:rPr lang="en-US" sz="1500" kern="1200" dirty="0" err="1"/>
            <a:t>MSPB</a:t>
          </a:r>
          <a:r>
            <a:rPr lang="en-US" sz="1500" kern="1200" dirty="0"/>
            <a:t>), file with a simple form, probationers may file</a:t>
          </a:r>
        </a:p>
      </dsp:txBody>
      <dsp:txXfrm>
        <a:off x="1312754" y="1541251"/>
        <a:ext cx="7315515" cy="625190"/>
      </dsp:txXfrm>
    </dsp:sp>
    <dsp:sp modelId="{9205DD6F-A373-475D-A29D-53AD551A6D4A}">
      <dsp:nvSpPr>
        <dsp:cNvPr id="0" name=""/>
        <dsp:cNvSpPr/>
      </dsp:nvSpPr>
      <dsp:spPr>
        <a:xfrm>
          <a:off x="1921653" y="2278128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OSC can investigate and order remedies but has no enforcement power. Must ask </a:t>
          </a:r>
          <a:r>
            <a:rPr lang="en-US" sz="1500" kern="1200" dirty="0" err="1"/>
            <a:t>MSPB</a:t>
          </a:r>
          <a:r>
            <a:rPr lang="en-US" sz="1500" kern="1200" dirty="0"/>
            <a:t> for enforcement</a:t>
          </a:r>
        </a:p>
      </dsp:txBody>
      <dsp:txXfrm>
        <a:off x="1941104" y="2297579"/>
        <a:ext cx="7315515" cy="625190"/>
      </dsp:txXfrm>
    </dsp:sp>
    <dsp:sp modelId="{A3B4D1BD-FD13-4108-B52E-25D01326F1F2}">
      <dsp:nvSpPr>
        <dsp:cNvPr id="0" name=""/>
        <dsp:cNvSpPr/>
      </dsp:nvSpPr>
      <dsp:spPr>
        <a:xfrm>
          <a:off x="2513400" y="3025312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 can also make disclosures of wrongdoing to OSC  not about your personnel situation </a:t>
          </a:r>
        </a:p>
      </dsp:txBody>
      <dsp:txXfrm>
        <a:off x="2532851" y="3044763"/>
        <a:ext cx="7315515" cy="625190"/>
      </dsp:txXfrm>
    </dsp:sp>
    <dsp:sp modelId="{2250CB2B-D1C0-45D0-8559-845010938C58}">
      <dsp:nvSpPr>
        <dsp:cNvPr id="0" name=""/>
        <dsp:cNvSpPr/>
      </dsp:nvSpPr>
      <dsp:spPr>
        <a:xfrm>
          <a:off x="7982767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890" y="485156"/>
        <a:ext cx="237414" cy="324824"/>
      </dsp:txXfrm>
    </dsp:sp>
    <dsp:sp modelId="{58D42149-02A6-4108-B4CB-AD87D53AA75E}">
      <dsp:nvSpPr>
        <dsp:cNvPr id="0" name=""/>
        <dsp:cNvSpPr/>
      </dsp:nvSpPr>
      <dsp:spPr>
        <a:xfrm>
          <a:off x="8611118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08241" y="1241484"/>
        <a:ext cx="237414" cy="324824"/>
      </dsp:txXfrm>
    </dsp:sp>
    <dsp:sp modelId="{247CDCD2-289B-40F3-BD2D-3E2B37B3470D}">
      <dsp:nvSpPr>
        <dsp:cNvPr id="0" name=""/>
        <dsp:cNvSpPr/>
      </dsp:nvSpPr>
      <dsp:spPr>
        <a:xfrm>
          <a:off x="9239468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6591" y="1986744"/>
        <a:ext cx="237414" cy="324824"/>
      </dsp:txXfrm>
    </dsp:sp>
    <dsp:sp modelId="{2A9CFD2C-D8AB-46F0-A2D8-A5F508315949}">
      <dsp:nvSpPr>
        <dsp:cNvPr id="0" name=""/>
        <dsp:cNvSpPr/>
      </dsp:nvSpPr>
      <dsp:spPr>
        <a:xfrm>
          <a:off x="986781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964941" y="2750451"/>
        <a:ext cx="237414" cy="324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D99DB-A4F8-4622-9BD2-2BF2EFDCF7C8}">
      <dsp:nvSpPr>
        <dsp:cNvPr id="0" name=""/>
        <dsp:cNvSpPr/>
      </dsp:nvSpPr>
      <dsp:spPr>
        <a:xfrm>
          <a:off x="0" y="29063"/>
          <a:ext cx="947204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Many employees with supposed policy functions will lose </a:t>
          </a:r>
          <a:r>
            <a:rPr lang="en-US" sz="1800" kern="1200" dirty="0" err="1"/>
            <a:t>MSPB</a:t>
          </a:r>
          <a:r>
            <a:rPr lang="en-US" sz="1800" kern="1200" dirty="0"/>
            <a:t> appeal rights</a:t>
          </a:r>
          <a:r>
            <a:rPr lang="en-US" sz="1800" kern="1200"/>
            <a:t>.  </a:t>
          </a:r>
          <a:endParaRPr lang="en-US" sz="1800" kern="1200" dirty="0"/>
        </a:p>
      </dsp:txBody>
      <dsp:txXfrm>
        <a:off x="42036" y="71099"/>
        <a:ext cx="9387969" cy="777048"/>
      </dsp:txXfrm>
    </dsp:sp>
    <dsp:sp modelId="{CD52773E-1287-4EA5-A800-95C66712599C}">
      <dsp:nvSpPr>
        <dsp:cNvPr id="0" name=""/>
        <dsp:cNvSpPr/>
      </dsp:nvSpPr>
      <dsp:spPr>
        <a:xfrm>
          <a:off x="0" y="1022663"/>
          <a:ext cx="947204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PEER is in a case challenging the program </a:t>
          </a:r>
        </a:p>
      </dsp:txBody>
      <dsp:txXfrm>
        <a:off x="42036" y="1064699"/>
        <a:ext cx="9387969" cy="777048"/>
      </dsp:txXfrm>
    </dsp:sp>
    <dsp:sp modelId="{544CF54D-4CAF-49EB-B7C3-F757C60CB2CF}">
      <dsp:nvSpPr>
        <dsp:cNvPr id="0" name=""/>
        <dsp:cNvSpPr/>
      </dsp:nvSpPr>
      <dsp:spPr>
        <a:xfrm>
          <a:off x="0" y="2016263"/>
          <a:ext cx="947204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Possibility for individual challenges if put on the schedule</a:t>
          </a:r>
        </a:p>
      </dsp:txBody>
      <dsp:txXfrm>
        <a:off x="42036" y="2058299"/>
        <a:ext cx="9387969" cy="777048"/>
      </dsp:txXfrm>
    </dsp:sp>
    <dsp:sp modelId="{BC536414-F2C7-46AC-B813-B86642851C42}">
      <dsp:nvSpPr>
        <dsp:cNvPr id="0" name=""/>
        <dsp:cNvSpPr/>
      </dsp:nvSpPr>
      <dsp:spPr>
        <a:xfrm>
          <a:off x="0" y="3009863"/>
          <a:ext cx="947204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Despite rumors, no one will be put in the  Policy/Career Schedule until after notice and comment, final rule and agencies select employees</a:t>
          </a:r>
        </a:p>
      </dsp:txBody>
      <dsp:txXfrm>
        <a:off x="42036" y="3051899"/>
        <a:ext cx="9387969" cy="777048"/>
      </dsp:txXfrm>
    </dsp:sp>
    <dsp:sp modelId="{3AB27289-8507-4C59-8277-86E7585B6E20}">
      <dsp:nvSpPr>
        <dsp:cNvPr id="0" name=""/>
        <dsp:cNvSpPr/>
      </dsp:nvSpPr>
      <dsp:spPr>
        <a:xfrm>
          <a:off x="0" y="4003463"/>
          <a:ext cx="947204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Proposed rule now out for comment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2036" y="4045499"/>
        <a:ext cx="9387969" cy="777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D3C32-204C-41FC-ADC4-DBCA9EFD24F0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Several non-profits and law firms are helping federal employees affected by Trump administration actions</a:t>
          </a:r>
        </a:p>
      </dsp:txBody>
      <dsp:txXfrm>
        <a:off x="57351" y="57351"/>
        <a:ext cx="6914408" cy="1843400"/>
      </dsp:txXfrm>
    </dsp:sp>
    <dsp:sp modelId="{ED7AAFFF-403F-4F77-9D55-B91D2C535A74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Contact PEER and we may be able to help or refer you to others</a:t>
          </a:r>
        </a:p>
      </dsp:txBody>
      <dsp:txXfrm>
        <a:off x="1634690" y="2450586"/>
        <a:ext cx="5973451" cy="1843400"/>
      </dsp:txXfrm>
    </dsp:sp>
    <dsp:sp modelId="{5EF847E5-795F-4E21-ADB6-601BDB5E17E8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51865" y="1539285"/>
        <a:ext cx="700022" cy="95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E2DC3-C09B-49F4-A8B1-6AC9155AAA8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A0F41-2969-4F06-BD90-F3188FAD1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A0F41-2969-4F06-BD90-F3188FAD11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1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A0F41-2969-4F06-BD90-F3188FAD11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C10E-2EFB-1336-84B0-AC1EDCD92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87498-811D-72F7-EDA4-D8413A580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2CD2A-B161-B4A9-23AC-CE3A29D9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A55C9-7B8B-42EE-D558-55CF2DC3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50CD-4585-E8AF-9242-E0761343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8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1C4A-7E81-E728-9E4C-48961718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BF92B-56AA-CE8D-FCD8-214020137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47F5C-2F68-E963-B4D7-794DF466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6677C-FCDD-2664-94ED-B7533C20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1CD6E-72CF-C1A5-D7BE-6C9ECB03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0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17FFAC-1DD1-1157-A747-277D7198A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4D9F3-0B1C-9D04-6322-5E625C056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F2500-E44F-C519-6D62-BDA16773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7660-9B84-12FA-CEEC-D89F6524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B3B6-7AC8-E519-41FD-0F566D26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03F0-5010-4AF2-7081-07343727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2D601-B739-A2F0-716E-C956ECBC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DF0A0-CE89-9600-C7B6-50A547AF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9E98A-76A6-47B6-96E6-480604FC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FA6DA-BA12-A8AF-015B-9941E602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5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D621-1205-831B-0B02-DC890F36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E6849-D7FC-0BAF-7B2A-C296FD277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69EAE-B9FB-2445-656A-5D591C5C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58921-171E-3B9F-BB0A-D7C6CE83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93DD1-4AD0-211B-0A12-6146D5BC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6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A42F-A7A8-4A8E-A21B-A2B5BF0F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AB3F-80C8-8DDE-B510-885836A45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A4704-E374-54EA-79AE-0608172E6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2100F-05BF-13E0-F60E-AC4CB8C5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6BDBF-9EEC-0B65-F927-8824C540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062-7514-5120-E4D6-3B9727C4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1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A38D-FEE0-87C5-195D-46776CFD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5FD88-DB08-DE45-A93D-46AECDB8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3C42C-A316-2ACF-3640-1875B1DA7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00C3E-ACC4-E38F-2B90-8653A53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1E953-9B36-8E11-28C6-5542ABC03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F2D48B-5229-2715-7386-DFBD2B5A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0313C-FE14-D4E0-2BA6-D476D706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170D9-C79F-451B-2979-B814E883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9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29C8-237D-740E-FCB4-540A818B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CD515-2324-D20C-B9D2-9C6CAE93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4E90A-6F4B-3A70-6E4B-59B2BDFC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1BA13-4F4C-E786-751C-29383BF4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5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C2A3C-A9F1-A849-19E0-EB5815890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D5216-F4F6-3E33-B1E5-7CE657C7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D3A37-25DD-DFA4-3FE0-612B08E7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00DD-7527-45DA-7617-D9D9CB1A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5C886-F4AD-D6D9-BED6-A4EEC6B2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414B9-C34C-EBE4-07F7-C201025F4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0DBD4-1003-1D1D-6514-F8020790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EC09E-F5D5-681D-AD4D-F5322636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A1699-FD61-BA18-7693-4AABE106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BA6D-B817-2B87-7AB2-47807126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755BCD-991D-2314-03BC-54E752DD7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C716-F7BF-08A1-EBF8-39740CF10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BD17E-DEB3-5D15-FD18-4DDBF01D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5309B-A05C-5DCC-881B-E9B767D6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4E236-285B-D982-61FE-E6382A60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7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D79F8-AD17-FD76-58B6-877DB3BA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7CAAA-E9C8-6205-AEA8-2E290DA4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EEDA4-21BE-4EEE-5021-D02FCE116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CA62C-426F-460F-B40D-B9F112543415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870A3-C75D-3C16-042F-D47187070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0EF0E-737F-BC73-AF6D-22E8A57BC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744D1-1316-45A0-8152-F4C791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ave of dots&#10;&#10;AI-generated content may be incorrect.">
            <a:extLst>
              <a:ext uri="{FF2B5EF4-FFF2-40B4-BE49-F238E27FC236}">
                <a16:creationId xmlns:a16="http://schemas.microsoft.com/office/drawing/2014/main" id="{146F9FD6-C041-40E4-09CF-BA4067633C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B7153-A759-0553-C69F-1A50E5DA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dirty="0"/>
              <a:t>WHISTLEBLOWER RIGHTS FOR FEDERAL EMPLOYEES</a:t>
            </a:r>
            <a:br>
              <a:rPr lang="en-US" sz="2200" dirty="0"/>
            </a:br>
            <a:r>
              <a:rPr lang="en-US" sz="2200" dirty="0"/>
              <a:t>Paula Dinerstein, Public Employees for Environmental Responsibility (PEER)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743B9BEF-BABD-ACEC-F414-DD7620E73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81937"/>
              </p:ext>
            </p:extLst>
          </p:nvPr>
        </p:nvGraphicFramePr>
        <p:xfrm>
          <a:off x="838200" y="195364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000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close-up of a metal structure&#10;&#10;AI-generated content may be incorrect.">
            <a:extLst>
              <a:ext uri="{FF2B5EF4-FFF2-40B4-BE49-F238E27FC236}">
                <a16:creationId xmlns:a16="http://schemas.microsoft.com/office/drawing/2014/main" id="{00DEB21A-8ABA-487C-CDB7-27222566C5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5647" b="1008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49C3E-9EDD-3D06-80CD-3F9F23AD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WHISTLEBLOWER LAW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593A15-E3F1-F02D-3E28-D1326911B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3102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4172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07AFC6-2EF6-36EB-DFF1-EAB687A87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BAC8FF-5741-B536-8CD9-63146C79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Office of Special Counsel (OSC)</a:t>
            </a:r>
          </a:p>
        </p:txBody>
      </p:sp>
      <p:graphicFrame>
        <p:nvGraphicFramePr>
          <p:cNvPr id="13" name="TextBox 1">
            <a:extLst>
              <a:ext uri="{FF2B5EF4-FFF2-40B4-BE49-F238E27FC236}">
                <a16:creationId xmlns:a16="http://schemas.microsoft.com/office/drawing/2014/main" id="{3170C3B9-74E3-BE59-374D-9AE53B83E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11950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69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572956-7C37-D241-0CF9-3464CB0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Merit Systems Protection Board (MSPB)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6061A-27B7-8125-0A6B-4163309E9E12}"/>
              </a:ext>
            </a:extLst>
          </p:cNvPr>
          <p:cNvSpPr txBox="1"/>
          <p:nvPr/>
        </p:nvSpPr>
        <p:spPr>
          <a:xfrm>
            <a:off x="6464410" y="841247"/>
            <a:ext cx="4484536" cy="534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Basic civil service court.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Challenges to major personnel actions: firing, demotion, unpaid suspension of more than 2 weeks – no probationers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But </a:t>
            </a:r>
            <a:r>
              <a:rPr lang="en-US" sz="3200" dirty="0" err="1">
                <a:solidFill>
                  <a:schemeClr val="tx2"/>
                </a:solidFill>
              </a:rPr>
              <a:t>RIFs</a:t>
            </a:r>
            <a:r>
              <a:rPr lang="en-US" sz="3200" dirty="0">
                <a:solidFill>
                  <a:schemeClr val="tx2"/>
                </a:solidFill>
              </a:rPr>
              <a:t> can be challenged, including by probationers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Must file within 30 days of the action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Simple on-line complaint but  then demanding process leading to trial-type hearing before an administrative judge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3 levels – administrative judge hearing, appeal to the Board, appeal to US Circuit Court of Appeals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Even without a quorum you can have a hearing, appeal to court if you lose. If you win, agency can appeal to Board and it may sit for years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Because both OSC and </a:t>
            </a:r>
            <a:r>
              <a:rPr lang="en-US" sz="3200" dirty="0" err="1">
                <a:solidFill>
                  <a:schemeClr val="tx2"/>
                </a:solidFill>
              </a:rPr>
              <a:t>MSPB</a:t>
            </a:r>
            <a:r>
              <a:rPr lang="en-US" sz="3200" dirty="0">
                <a:solidFill>
                  <a:schemeClr val="tx2"/>
                </a:solidFill>
              </a:rPr>
              <a:t> options are weak, we often combine with publicity to pressure agency to settle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300" dirty="0">
              <a:solidFill>
                <a:schemeClr val="tx2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005281-DB66-C779-9863-383FA80A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Equal Employment Opportunity Commission (EEOC)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47423-429C-E2D4-D902-6FF48FBBC64D}"/>
              </a:ext>
            </a:extLst>
          </p:cNvPr>
          <p:cNvSpPr txBox="1"/>
          <p:nvPr/>
        </p:nvSpPr>
        <p:spPr>
          <a:xfrm>
            <a:off x="6464410" y="841247"/>
            <a:ext cx="4484536" cy="534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For claims of racial, national origin, gender, disability, etc. discrimination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First step contact EEO counselor at your agency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Choose EEO counseling or alternative dispute resolution (ADR) (mediation)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If unsuccessful, can file discrimination complaint with EEO office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Agency investigation.  Decision or hearing before EEOC judge.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Federal court challenge – jury trials</a:t>
            </a:r>
          </a:p>
        </p:txBody>
      </p:sp>
    </p:spTree>
    <p:extLst>
      <p:ext uri="{BB962C8B-B14F-4D97-AF65-F5344CB8AC3E}">
        <p14:creationId xmlns:p14="http://schemas.microsoft.com/office/powerpoint/2010/main" val="7608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E95E2-A07E-54A4-CC93-3AE30D822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9BCA56-4B2C-3212-A34F-DDF24B81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Union Grievances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BA9B4-5790-79CB-0023-0427FFD10F3B}"/>
              </a:ext>
            </a:extLst>
          </p:cNvPr>
          <p:cNvSpPr txBox="1"/>
          <p:nvPr/>
        </p:nvSpPr>
        <p:spPr>
          <a:xfrm>
            <a:off x="6464410" y="841247"/>
            <a:ext cx="4484536" cy="534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Grievance process available to union members and employees in bargaining units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Usually involve arbitration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Collective Bargaining Agreements (CBAs) usually cover firings and </a:t>
            </a:r>
            <a:r>
              <a:rPr lang="en-US" sz="8000" dirty="0" err="1">
                <a:solidFill>
                  <a:schemeClr val="tx2"/>
                </a:solidFill>
              </a:rPr>
              <a:t>RIFs</a:t>
            </a:r>
            <a:endParaRPr lang="en-US" sz="80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Grievance procedure is the </a:t>
            </a:r>
            <a:r>
              <a:rPr lang="en-US" sz="8000" u="sng" dirty="0">
                <a:solidFill>
                  <a:schemeClr val="tx2"/>
                </a:solidFill>
              </a:rPr>
              <a:t>exclusive</a:t>
            </a:r>
            <a:r>
              <a:rPr lang="en-US" sz="8000" dirty="0">
                <a:solidFill>
                  <a:schemeClr val="tx2"/>
                </a:solidFill>
              </a:rPr>
              <a:t> remedy EXCEPT for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Discrimination complaints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Adverse actions based on conduct or performance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Whistleblowing and other PPPs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For those, election of remedy between union grievance, OSC, </a:t>
            </a:r>
            <a:r>
              <a:rPr lang="en-US" sz="8000" dirty="0" err="1">
                <a:solidFill>
                  <a:schemeClr val="tx2"/>
                </a:solidFill>
              </a:rPr>
              <a:t>MSPB</a:t>
            </a:r>
            <a:r>
              <a:rPr lang="en-US" sz="8000" dirty="0">
                <a:solidFill>
                  <a:schemeClr val="tx2"/>
                </a:solidFill>
              </a:rPr>
              <a:t> and EEO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Wherever you file first is binding and cannot be changed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Check whether you are covered by a CBA and what it covers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/>
                </a:solidFill>
              </a:rPr>
              <a:t>With OSC and </a:t>
            </a:r>
            <a:r>
              <a:rPr lang="en-US" sz="8000" dirty="0" err="1">
                <a:solidFill>
                  <a:schemeClr val="tx2"/>
                </a:solidFill>
              </a:rPr>
              <a:t>MSPB</a:t>
            </a:r>
            <a:r>
              <a:rPr lang="en-US" sz="8000" dirty="0">
                <a:solidFill>
                  <a:schemeClr val="tx2"/>
                </a:solidFill>
              </a:rPr>
              <a:t> crippled, union grievance becomes more attractive.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6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DB6B2-7B39-71C0-2EC6-FB28BD2A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7400-2B25-A2B2-8555-9EE78C6F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Schedule Policy/Career 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981975D-1106-567A-CA60-E76A10122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368265"/>
              </p:ext>
            </p:extLst>
          </p:nvPr>
        </p:nvGraphicFramePr>
        <p:xfrm>
          <a:off x="942975" y="1618488"/>
          <a:ext cx="9472041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22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428025-7054-DD09-ABAA-C7CDFB010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white dots&#10;&#10;AI-generated content may be incorrect.">
            <a:extLst>
              <a:ext uri="{FF2B5EF4-FFF2-40B4-BE49-F238E27FC236}">
                <a16:creationId xmlns:a16="http://schemas.microsoft.com/office/drawing/2014/main" id="{26DC7A70-AAF5-8B53-FE56-E9B96BDD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D73C4-A1D6-70AD-3001-A01773F1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Getting Legal Help</a:t>
            </a:r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1A89491-13C8-C51F-958D-669401E7B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5112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998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772</Words>
  <Application>Microsoft Office PowerPoint</Application>
  <PresentationFormat>Widescreen</PresentationFormat>
  <Paragraphs>65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WHISTLEBLOWER RIGHTS FOR FEDERAL EMPLOYEES Paula Dinerstein, Public Employees for Environmental Responsibility (PEER)</vt:lpstr>
      <vt:lpstr>WHISTLEBLOWER LAW</vt:lpstr>
      <vt:lpstr>The Office of Special Counsel (OSC)</vt:lpstr>
      <vt:lpstr>Merit Systems Protection Board (MSPB)</vt:lpstr>
      <vt:lpstr>Equal Employment Opportunity Commission (EEOC)</vt:lpstr>
      <vt:lpstr>Union Grievances</vt:lpstr>
      <vt:lpstr>Schedule Policy/Career </vt:lpstr>
      <vt:lpstr>Getting Legal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Dinerstein</dc:creator>
  <cp:lastModifiedBy>Paula Dinerstein</cp:lastModifiedBy>
  <cp:revision>2</cp:revision>
  <dcterms:created xsi:type="dcterms:W3CDTF">2025-04-22T14:21:20Z</dcterms:created>
  <dcterms:modified xsi:type="dcterms:W3CDTF">2025-06-22T22:33:35Z</dcterms:modified>
</cp:coreProperties>
</file>